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7" r:id="rId6"/>
    <p:sldId id="259" r:id="rId7"/>
    <p:sldId id="263" r:id="rId8"/>
    <p:sldId id="264" r:id="rId9"/>
    <p:sldId id="265" r:id="rId10"/>
    <p:sldId id="266" r:id="rId11"/>
    <p:sldId id="268" r:id="rId12"/>
    <p:sldId id="269" r:id="rId13"/>
    <p:sldId id="278" r:id="rId14"/>
    <p:sldId id="270" r:id="rId15"/>
    <p:sldId id="271" r:id="rId16"/>
    <p:sldId id="272" r:id="rId17"/>
    <p:sldId id="273" r:id="rId18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5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F48C2-8CDF-4313-A060-BE73AAEE515E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</dgm:pt>
    <dgm:pt modelId="{E16554E0-4195-47B3-B059-0B04C3AA23B5}">
      <dgm:prSet phldrT="[Текст]" custT="1"/>
      <dgm:spPr/>
      <dgm:t>
        <a:bodyPr/>
        <a:lstStyle/>
        <a:p>
          <a:pPr algn="ctr"/>
          <a:r>
            <a:rPr lang="ru-RU" sz="1000" b="1" dirty="0" smtClean="0"/>
            <a:t>- Отсутствие знаний о том, где можно заниматься спортом,</a:t>
          </a:r>
        </a:p>
        <a:p>
          <a:pPr algn="ctr"/>
          <a:r>
            <a:rPr lang="ru-RU" sz="1000" b="1" dirty="0" smtClean="0"/>
            <a:t>Недостаток информации о </a:t>
          </a:r>
          <a:r>
            <a:rPr lang="ru-RU" sz="1000" b="1" dirty="0" err="1" smtClean="0"/>
            <a:t>физ.ативности</a:t>
          </a:r>
          <a:r>
            <a:rPr lang="ru-RU" sz="1000" b="1" dirty="0" smtClean="0"/>
            <a:t>;</a:t>
          </a:r>
        </a:p>
        <a:p>
          <a:pPr algn="ctr"/>
          <a:r>
            <a:rPr lang="ru-RU" sz="1000" b="1" dirty="0" smtClean="0"/>
            <a:t>-страх упасть;</a:t>
          </a:r>
        </a:p>
        <a:p>
          <a:pPr algn="ctr"/>
          <a:r>
            <a:rPr lang="ru-RU" sz="1000" b="1" dirty="0" smtClean="0"/>
            <a:t>-отсутствие энергии, мотивации;</a:t>
          </a:r>
        </a:p>
        <a:p>
          <a:pPr algn="ctr"/>
          <a:r>
            <a:rPr lang="ru-RU" sz="1000" b="1" dirty="0" smtClean="0"/>
            <a:t>-стыд за инвалидность</a:t>
          </a:r>
        </a:p>
        <a:p>
          <a:pPr algn="ctr"/>
          <a:r>
            <a:rPr lang="ru-RU" sz="1000" b="1" dirty="0" smtClean="0"/>
            <a:t>-опасение привлечь нежелательное внимание;</a:t>
          </a:r>
        </a:p>
        <a:p>
          <a:pPr algn="ctr"/>
          <a:r>
            <a:rPr lang="ru-RU" sz="1000" b="1" dirty="0" smtClean="0"/>
            <a:t>-зависимость от родителей;</a:t>
          </a:r>
          <a:endParaRPr lang="ru-RU" sz="1000" b="1" dirty="0"/>
        </a:p>
      </dgm:t>
    </dgm:pt>
    <dgm:pt modelId="{70BDB3CB-9248-4399-9BC2-BA3C89F562BD}" type="parTrans" cxnId="{E8ADB20F-4CC5-432B-9CAC-A32B347AA707}">
      <dgm:prSet/>
      <dgm:spPr/>
      <dgm:t>
        <a:bodyPr/>
        <a:lstStyle/>
        <a:p>
          <a:endParaRPr lang="ru-RU"/>
        </a:p>
      </dgm:t>
    </dgm:pt>
    <dgm:pt modelId="{90424233-26DA-42AD-9F8F-10C3FB061DDB}" type="sibTrans" cxnId="{E8ADB20F-4CC5-432B-9CAC-A32B347AA707}">
      <dgm:prSet/>
      <dgm:spPr/>
      <dgm:t>
        <a:bodyPr/>
        <a:lstStyle/>
        <a:p>
          <a:endParaRPr lang="ru-RU"/>
        </a:p>
      </dgm:t>
    </dgm:pt>
    <dgm:pt modelId="{01396224-1D4A-4F36-B100-0EDBCA73DE4C}">
      <dgm:prSet phldrT="[Текст]" custT="1"/>
      <dgm:spPr/>
      <dgm:t>
        <a:bodyPr/>
        <a:lstStyle/>
        <a:p>
          <a:r>
            <a:rPr lang="ru-RU" sz="1050" b="1" dirty="0" smtClean="0"/>
            <a:t>-у учителей отсутствует необходимая проф.подготовка;</a:t>
          </a:r>
        </a:p>
        <a:p>
          <a:r>
            <a:rPr lang="ru-RU" sz="1050" b="1" dirty="0" smtClean="0"/>
            <a:t>-врачи дают мед. оправдания, чтобы избежать занятий;</a:t>
          </a:r>
        </a:p>
        <a:p>
          <a:r>
            <a:rPr lang="ru-RU" sz="1050" b="1" dirty="0" smtClean="0"/>
            <a:t>-отсутствие друзей для игр;</a:t>
          </a:r>
        </a:p>
        <a:p>
          <a:r>
            <a:rPr lang="ru-RU" sz="1050" b="1" dirty="0" smtClean="0"/>
            <a:t>-неподходящие виды спорта;</a:t>
          </a:r>
        </a:p>
        <a:p>
          <a:r>
            <a:rPr lang="ru-RU" sz="1050" b="1" dirty="0" smtClean="0"/>
            <a:t>-стоимость</a:t>
          </a:r>
        </a:p>
        <a:p>
          <a:r>
            <a:rPr lang="ru-RU" sz="1050" b="1" dirty="0" smtClean="0"/>
            <a:t>-негативное отношение к инвалидности со стороны других людей</a:t>
          </a:r>
          <a:endParaRPr lang="ru-RU" sz="1050" b="1" dirty="0"/>
        </a:p>
      </dgm:t>
    </dgm:pt>
    <dgm:pt modelId="{D48B76FB-EB56-4358-A829-10FC499C2610}" type="parTrans" cxnId="{93FDF831-2A6B-4F53-AE45-A8026314AF44}">
      <dgm:prSet/>
      <dgm:spPr/>
      <dgm:t>
        <a:bodyPr/>
        <a:lstStyle/>
        <a:p>
          <a:endParaRPr lang="ru-RU"/>
        </a:p>
      </dgm:t>
    </dgm:pt>
    <dgm:pt modelId="{339D73E0-BB7F-4D91-B3FD-2F3901262027}" type="sibTrans" cxnId="{93FDF831-2A6B-4F53-AE45-A8026314AF44}">
      <dgm:prSet/>
      <dgm:spPr/>
      <dgm:t>
        <a:bodyPr/>
        <a:lstStyle/>
        <a:p>
          <a:endParaRPr lang="ru-RU"/>
        </a:p>
      </dgm:t>
    </dgm:pt>
    <dgm:pt modelId="{2C47E314-B43C-4D01-B684-4AD0DFA81EE5}">
      <dgm:prSet phldrT="[Текст]" custT="1"/>
      <dgm:spPr/>
      <dgm:t>
        <a:bodyPr/>
        <a:lstStyle/>
        <a:p>
          <a:r>
            <a:rPr lang="ru-RU" sz="900" b="1" dirty="0" smtClean="0"/>
            <a:t>-доступность (узкие двери, недоступные туалеты или раздевалки);</a:t>
          </a:r>
        </a:p>
        <a:p>
          <a:r>
            <a:rPr lang="ru-RU" sz="900" b="1" dirty="0" smtClean="0"/>
            <a:t>-барьеры на открытых площадках (нет освещения, заросшие пешеходные дорожки, отсутствие звуковых сигналов);</a:t>
          </a:r>
        </a:p>
        <a:p>
          <a:r>
            <a:rPr lang="ru-RU" sz="900" b="1" dirty="0" smtClean="0"/>
            <a:t>-неподходящее оборудование (отсутствие кресла для бассейна или велотренажера),</a:t>
          </a:r>
        </a:p>
        <a:p>
          <a:r>
            <a:rPr lang="ru-RU" sz="900" b="1" dirty="0" smtClean="0"/>
            <a:t>-плохая погода</a:t>
          </a:r>
        </a:p>
        <a:p>
          <a:r>
            <a:rPr lang="ru-RU" sz="900" b="1" dirty="0" smtClean="0"/>
            <a:t>- Отсутствие спец.программ в муниципалитете</a:t>
          </a:r>
        </a:p>
        <a:p>
          <a:r>
            <a:rPr lang="ru-RU" sz="900" b="1" dirty="0" smtClean="0"/>
            <a:t>-отсутствие персонала</a:t>
          </a:r>
          <a:endParaRPr lang="ru-RU" sz="900" b="1" dirty="0"/>
        </a:p>
      </dgm:t>
    </dgm:pt>
    <dgm:pt modelId="{572F6EE9-2201-47FB-B956-A82A2D304B41}" type="parTrans" cxnId="{44191164-C692-457B-8907-522208057AE0}">
      <dgm:prSet/>
      <dgm:spPr/>
      <dgm:t>
        <a:bodyPr/>
        <a:lstStyle/>
        <a:p>
          <a:endParaRPr lang="ru-RU"/>
        </a:p>
      </dgm:t>
    </dgm:pt>
    <dgm:pt modelId="{1D829AE2-4E94-4378-89D6-A2582CCC58B0}" type="sibTrans" cxnId="{44191164-C692-457B-8907-522208057AE0}">
      <dgm:prSet/>
      <dgm:spPr/>
      <dgm:t>
        <a:bodyPr/>
        <a:lstStyle/>
        <a:p>
          <a:endParaRPr lang="ru-RU"/>
        </a:p>
      </dgm:t>
    </dgm:pt>
    <dgm:pt modelId="{DB6AB9CD-7376-4422-A66F-1A703674FE45}" type="pres">
      <dgm:prSet presAssocID="{08DF48C2-8CDF-4313-A060-BE73AAEE515E}" presName="Name0" presStyleCnt="0">
        <dgm:presLayoutVars>
          <dgm:dir/>
          <dgm:resizeHandles val="exact"/>
        </dgm:presLayoutVars>
      </dgm:prSet>
      <dgm:spPr/>
    </dgm:pt>
    <dgm:pt modelId="{D40E91D0-3079-47B4-86D4-5DF72D4ABC5A}" type="pres">
      <dgm:prSet presAssocID="{08DF48C2-8CDF-4313-A060-BE73AAEE515E}" presName="bkgdShp" presStyleLbl="alignAccFollowNode1" presStyleIdx="0" presStyleCnt="1"/>
      <dgm:spPr/>
    </dgm:pt>
    <dgm:pt modelId="{902F842E-01D1-4D50-A5B9-067EEE6C338A}" type="pres">
      <dgm:prSet presAssocID="{08DF48C2-8CDF-4313-A060-BE73AAEE515E}" presName="linComp" presStyleCnt="0"/>
      <dgm:spPr/>
    </dgm:pt>
    <dgm:pt modelId="{5DEF460F-9069-4A84-BB37-6E5AD85DB769}" type="pres">
      <dgm:prSet presAssocID="{E16554E0-4195-47B3-B059-0B04C3AA23B5}" presName="compNode" presStyleCnt="0"/>
      <dgm:spPr/>
    </dgm:pt>
    <dgm:pt modelId="{7600ED62-BA52-46AA-964F-2FCE118A661C}" type="pres">
      <dgm:prSet presAssocID="{E16554E0-4195-47B3-B059-0B04C3AA23B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6A484-D1B9-4DE0-9D64-53EA71AA9355}" type="pres">
      <dgm:prSet presAssocID="{E16554E0-4195-47B3-B059-0B04C3AA23B5}" presName="invisiNode" presStyleLbl="node1" presStyleIdx="0" presStyleCnt="3"/>
      <dgm:spPr/>
    </dgm:pt>
    <dgm:pt modelId="{E630FC41-67E6-47B2-9E30-2CA2F0035AC6}" type="pres">
      <dgm:prSet presAssocID="{E16554E0-4195-47B3-B059-0B04C3AA23B5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BD76285-6C7C-42FB-B0C6-33E4B3178CFF}" type="pres">
      <dgm:prSet presAssocID="{90424233-26DA-42AD-9F8F-10C3FB061DD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437F32-DDA4-4D40-A5AB-463FF86CBB50}" type="pres">
      <dgm:prSet presAssocID="{01396224-1D4A-4F36-B100-0EDBCA73DE4C}" presName="compNode" presStyleCnt="0"/>
      <dgm:spPr/>
    </dgm:pt>
    <dgm:pt modelId="{38E79129-E484-4889-A227-8B445B73349E}" type="pres">
      <dgm:prSet presAssocID="{01396224-1D4A-4F36-B100-0EDBCA73DE4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CE2051-A69B-4FF8-B80F-DF0DF112D62C}" type="pres">
      <dgm:prSet presAssocID="{01396224-1D4A-4F36-B100-0EDBCA73DE4C}" presName="invisiNode" presStyleLbl="node1" presStyleIdx="1" presStyleCnt="3"/>
      <dgm:spPr/>
    </dgm:pt>
    <dgm:pt modelId="{E76F6AEA-966E-41C1-8AD9-065F84806FDE}" type="pres">
      <dgm:prSet presAssocID="{01396224-1D4A-4F36-B100-0EDBCA73DE4C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39FCAA0-CC4C-4432-921C-7ADCFA1BDC7C}" type="pres">
      <dgm:prSet presAssocID="{339D73E0-BB7F-4D91-B3FD-2F390126202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258A2E4-4382-4932-A1B1-F33B66D411E3}" type="pres">
      <dgm:prSet presAssocID="{2C47E314-B43C-4D01-B684-4AD0DFA81EE5}" presName="compNode" presStyleCnt="0"/>
      <dgm:spPr/>
    </dgm:pt>
    <dgm:pt modelId="{DDF1C4C9-8622-4A9B-8609-5A5A0322ED93}" type="pres">
      <dgm:prSet presAssocID="{2C47E314-B43C-4D01-B684-4AD0DFA81EE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79ABD-E695-4881-93BB-AD5A7F87F0A2}" type="pres">
      <dgm:prSet presAssocID="{2C47E314-B43C-4D01-B684-4AD0DFA81EE5}" presName="invisiNode" presStyleLbl="node1" presStyleIdx="2" presStyleCnt="3"/>
      <dgm:spPr/>
    </dgm:pt>
    <dgm:pt modelId="{B27AEF13-5187-4404-8ADC-2E65A6D9BF96}" type="pres">
      <dgm:prSet presAssocID="{2C47E314-B43C-4D01-B684-4AD0DFA81EE5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FA2C3B81-231C-4771-8898-D90CA92BA0EB}" type="presOf" srcId="{90424233-26DA-42AD-9F8F-10C3FB061DDB}" destId="{BBD76285-6C7C-42FB-B0C6-33E4B3178CFF}" srcOrd="0" destOrd="0" presId="urn:microsoft.com/office/officeart/2005/8/layout/pList2"/>
    <dgm:cxn modelId="{93FDF831-2A6B-4F53-AE45-A8026314AF44}" srcId="{08DF48C2-8CDF-4313-A060-BE73AAEE515E}" destId="{01396224-1D4A-4F36-B100-0EDBCA73DE4C}" srcOrd="1" destOrd="0" parTransId="{D48B76FB-EB56-4358-A829-10FC499C2610}" sibTransId="{339D73E0-BB7F-4D91-B3FD-2F3901262027}"/>
    <dgm:cxn modelId="{44191164-C692-457B-8907-522208057AE0}" srcId="{08DF48C2-8CDF-4313-A060-BE73AAEE515E}" destId="{2C47E314-B43C-4D01-B684-4AD0DFA81EE5}" srcOrd="2" destOrd="0" parTransId="{572F6EE9-2201-47FB-B956-A82A2D304B41}" sibTransId="{1D829AE2-4E94-4378-89D6-A2582CCC58B0}"/>
    <dgm:cxn modelId="{8802F921-0066-4B8A-A6E2-187C6BDB80FA}" type="presOf" srcId="{E16554E0-4195-47B3-B059-0B04C3AA23B5}" destId="{7600ED62-BA52-46AA-964F-2FCE118A661C}" srcOrd="0" destOrd="0" presId="urn:microsoft.com/office/officeart/2005/8/layout/pList2"/>
    <dgm:cxn modelId="{25FA2661-2E96-4516-B526-2E07DC238F5F}" type="presOf" srcId="{08DF48C2-8CDF-4313-A060-BE73AAEE515E}" destId="{DB6AB9CD-7376-4422-A66F-1A703674FE45}" srcOrd="0" destOrd="0" presId="urn:microsoft.com/office/officeart/2005/8/layout/pList2"/>
    <dgm:cxn modelId="{8071DF42-6F53-4835-AC6B-E34F41C3C6E7}" type="presOf" srcId="{01396224-1D4A-4F36-B100-0EDBCA73DE4C}" destId="{38E79129-E484-4889-A227-8B445B73349E}" srcOrd="0" destOrd="0" presId="urn:microsoft.com/office/officeart/2005/8/layout/pList2"/>
    <dgm:cxn modelId="{5A82BDF6-DA7E-4843-B635-9CC7E7FEDB66}" type="presOf" srcId="{2C47E314-B43C-4D01-B684-4AD0DFA81EE5}" destId="{DDF1C4C9-8622-4A9B-8609-5A5A0322ED93}" srcOrd="0" destOrd="0" presId="urn:microsoft.com/office/officeart/2005/8/layout/pList2"/>
    <dgm:cxn modelId="{E8ADB20F-4CC5-432B-9CAC-A32B347AA707}" srcId="{08DF48C2-8CDF-4313-A060-BE73AAEE515E}" destId="{E16554E0-4195-47B3-B059-0B04C3AA23B5}" srcOrd="0" destOrd="0" parTransId="{70BDB3CB-9248-4399-9BC2-BA3C89F562BD}" sibTransId="{90424233-26DA-42AD-9F8F-10C3FB061DDB}"/>
    <dgm:cxn modelId="{F087C0D7-DF89-4927-AB2F-633207CB45BE}" type="presOf" srcId="{339D73E0-BB7F-4D91-B3FD-2F3901262027}" destId="{439FCAA0-CC4C-4432-921C-7ADCFA1BDC7C}" srcOrd="0" destOrd="0" presId="urn:microsoft.com/office/officeart/2005/8/layout/pList2"/>
    <dgm:cxn modelId="{1656B21F-1D36-4D28-BFC1-82A57E202735}" type="presParOf" srcId="{DB6AB9CD-7376-4422-A66F-1A703674FE45}" destId="{D40E91D0-3079-47B4-86D4-5DF72D4ABC5A}" srcOrd="0" destOrd="0" presId="urn:microsoft.com/office/officeart/2005/8/layout/pList2"/>
    <dgm:cxn modelId="{55AF57B8-DC3F-4D64-81FB-8DC14713A194}" type="presParOf" srcId="{DB6AB9CD-7376-4422-A66F-1A703674FE45}" destId="{902F842E-01D1-4D50-A5B9-067EEE6C338A}" srcOrd="1" destOrd="0" presId="urn:microsoft.com/office/officeart/2005/8/layout/pList2"/>
    <dgm:cxn modelId="{A3AD9D99-3074-4A68-9CB7-54F51FFDA72E}" type="presParOf" srcId="{902F842E-01D1-4D50-A5B9-067EEE6C338A}" destId="{5DEF460F-9069-4A84-BB37-6E5AD85DB769}" srcOrd="0" destOrd="0" presId="urn:microsoft.com/office/officeart/2005/8/layout/pList2"/>
    <dgm:cxn modelId="{CB59492E-34F7-4995-B82C-87FAE81EC17D}" type="presParOf" srcId="{5DEF460F-9069-4A84-BB37-6E5AD85DB769}" destId="{7600ED62-BA52-46AA-964F-2FCE118A661C}" srcOrd="0" destOrd="0" presId="urn:microsoft.com/office/officeart/2005/8/layout/pList2"/>
    <dgm:cxn modelId="{D8AE746B-E473-4190-901D-A28F540C7A4F}" type="presParOf" srcId="{5DEF460F-9069-4A84-BB37-6E5AD85DB769}" destId="{B826A484-D1B9-4DE0-9D64-53EA71AA9355}" srcOrd="1" destOrd="0" presId="urn:microsoft.com/office/officeart/2005/8/layout/pList2"/>
    <dgm:cxn modelId="{596C464D-0845-41AC-8676-FF3A6C75B679}" type="presParOf" srcId="{5DEF460F-9069-4A84-BB37-6E5AD85DB769}" destId="{E630FC41-67E6-47B2-9E30-2CA2F0035AC6}" srcOrd="2" destOrd="0" presId="urn:microsoft.com/office/officeart/2005/8/layout/pList2"/>
    <dgm:cxn modelId="{9EC02A9C-9ACE-44C0-951B-61F7B2A31E66}" type="presParOf" srcId="{902F842E-01D1-4D50-A5B9-067EEE6C338A}" destId="{BBD76285-6C7C-42FB-B0C6-33E4B3178CFF}" srcOrd="1" destOrd="0" presId="urn:microsoft.com/office/officeart/2005/8/layout/pList2"/>
    <dgm:cxn modelId="{92FFD56E-D531-4E64-9310-9234CB111160}" type="presParOf" srcId="{902F842E-01D1-4D50-A5B9-067EEE6C338A}" destId="{7C437F32-DDA4-4D40-A5AB-463FF86CBB50}" srcOrd="2" destOrd="0" presId="urn:microsoft.com/office/officeart/2005/8/layout/pList2"/>
    <dgm:cxn modelId="{A80DDF93-B9A0-4DAF-BA64-1049B54B5041}" type="presParOf" srcId="{7C437F32-DDA4-4D40-A5AB-463FF86CBB50}" destId="{38E79129-E484-4889-A227-8B445B73349E}" srcOrd="0" destOrd="0" presId="urn:microsoft.com/office/officeart/2005/8/layout/pList2"/>
    <dgm:cxn modelId="{4CC916B6-0810-4423-8768-CE79C051DAA2}" type="presParOf" srcId="{7C437F32-DDA4-4D40-A5AB-463FF86CBB50}" destId="{B6CE2051-A69B-4FF8-B80F-DF0DF112D62C}" srcOrd="1" destOrd="0" presId="urn:microsoft.com/office/officeart/2005/8/layout/pList2"/>
    <dgm:cxn modelId="{4384A251-CB22-4D04-BCCB-38D74906797D}" type="presParOf" srcId="{7C437F32-DDA4-4D40-A5AB-463FF86CBB50}" destId="{E76F6AEA-966E-41C1-8AD9-065F84806FDE}" srcOrd="2" destOrd="0" presId="urn:microsoft.com/office/officeart/2005/8/layout/pList2"/>
    <dgm:cxn modelId="{95B3A217-6143-46BD-AEF1-981C3B85B444}" type="presParOf" srcId="{902F842E-01D1-4D50-A5B9-067EEE6C338A}" destId="{439FCAA0-CC4C-4432-921C-7ADCFA1BDC7C}" srcOrd="3" destOrd="0" presId="urn:microsoft.com/office/officeart/2005/8/layout/pList2"/>
    <dgm:cxn modelId="{4AC88DF7-20F6-444C-BAFA-F09A1A93F85B}" type="presParOf" srcId="{902F842E-01D1-4D50-A5B9-067EEE6C338A}" destId="{B258A2E4-4382-4932-A1B1-F33B66D411E3}" srcOrd="4" destOrd="0" presId="urn:microsoft.com/office/officeart/2005/8/layout/pList2"/>
    <dgm:cxn modelId="{18126102-0EC0-44CA-AB81-43B76337089C}" type="presParOf" srcId="{B258A2E4-4382-4932-A1B1-F33B66D411E3}" destId="{DDF1C4C9-8622-4A9B-8609-5A5A0322ED93}" srcOrd="0" destOrd="0" presId="urn:microsoft.com/office/officeart/2005/8/layout/pList2"/>
    <dgm:cxn modelId="{CB77C8DE-CBE7-4A63-9090-AA92F54E079E}" type="presParOf" srcId="{B258A2E4-4382-4932-A1B1-F33B66D411E3}" destId="{E1E79ABD-E695-4881-93BB-AD5A7F87F0A2}" srcOrd="1" destOrd="0" presId="urn:microsoft.com/office/officeart/2005/8/layout/pList2"/>
    <dgm:cxn modelId="{024A5F03-F3B0-43E5-97B5-275D632F3D4D}" type="presParOf" srcId="{B258A2E4-4382-4932-A1B1-F33B66D411E3}" destId="{B27AEF13-5187-4404-8ADC-2E65A6D9BF96}" srcOrd="2" destOrd="0" presId="urn:microsoft.com/office/officeart/2005/8/layout/p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A7AC2C-B8CF-4A20-A928-ACD0F0F0D24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30C24E-B77A-412A-BD57-AD904FBA39C6}">
      <dgm:prSet phldrT="[Текст]" phldr="1"/>
      <dgm:spPr/>
      <dgm:t>
        <a:bodyPr/>
        <a:lstStyle/>
        <a:p>
          <a:endParaRPr lang="ru-RU" dirty="0"/>
        </a:p>
      </dgm:t>
    </dgm:pt>
    <dgm:pt modelId="{608A5FCB-465D-4D25-9CA8-6915FB3AEE25}" type="parTrans" cxnId="{4A0C29B0-3E1D-4728-A9F8-F07A7BAC577C}">
      <dgm:prSet/>
      <dgm:spPr/>
      <dgm:t>
        <a:bodyPr/>
        <a:lstStyle/>
        <a:p>
          <a:endParaRPr lang="ru-RU"/>
        </a:p>
      </dgm:t>
    </dgm:pt>
    <dgm:pt modelId="{B2F4A157-1375-47F6-841B-AC9EE6E0E4D4}" type="sibTrans" cxnId="{4A0C29B0-3E1D-4728-A9F8-F07A7BAC577C}">
      <dgm:prSet/>
      <dgm:spPr/>
      <dgm:t>
        <a:bodyPr/>
        <a:lstStyle/>
        <a:p>
          <a:endParaRPr lang="ru-RU"/>
        </a:p>
      </dgm:t>
    </dgm:pt>
    <dgm:pt modelId="{B8BCB4A1-EE02-49B2-AFDE-88353ABCB6A3}">
      <dgm:prSet phldrT="[Текст]" custT="1"/>
      <dgm:spPr/>
      <dgm:t>
        <a:bodyPr/>
        <a:lstStyle/>
        <a:p>
          <a:r>
            <a:rPr lang="ru-RU" sz="900" b="1" dirty="0" smtClean="0">
              <a:solidFill>
                <a:schemeClr val="tx1"/>
              </a:solidFill>
            </a:rPr>
            <a:t>совершеннолетний</a:t>
          </a:r>
          <a:endParaRPr lang="ru-RU" sz="900" b="1" dirty="0">
            <a:solidFill>
              <a:schemeClr val="tx1"/>
            </a:solidFill>
          </a:endParaRPr>
        </a:p>
      </dgm:t>
    </dgm:pt>
    <dgm:pt modelId="{55EB18B8-113B-402B-81D2-0E8288A038D5}" type="parTrans" cxnId="{7B968123-55EA-45BF-8767-AA6306A9FEBE}">
      <dgm:prSet/>
      <dgm:spPr/>
      <dgm:t>
        <a:bodyPr/>
        <a:lstStyle/>
        <a:p>
          <a:endParaRPr lang="ru-RU"/>
        </a:p>
      </dgm:t>
    </dgm:pt>
    <dgm:pt modelId="{55B23930-46B4-4212-BE46-6543F859D68E}" type="sibTrans" cxnId="{7B968123-55EA-45BF-8767-AA6306A9FEBE}">
      <dgm:prSet/>
      <dgm:spPr/>
      <dgm:t>
        <a:bodyPr/>
        <a:lstStyle/>
        <a:p>
          <a:endParaRPr lang="ru-RU"/>
        </a:p>
      </dgm:t>
    </dgm:pt>
    <dgm:pt modelId="{7DB12A3A-ED06-4055-9CC1-676852FFB03E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Тяжелая инвалидность</a:t>
          </a:r>
          <a:endParaRPr lang="ru-RU" b="1" dirty="0">
            <a:solidFill>
              <a:schemeClr val="tx1"/>
            </a:solidFill>
          </a:endParaRPr>
        </a:p>
      </dgm:t>
    </dgm:pt>
    <dgm:pt modelId="{7A3FBDFE-4554-41A3-BBAA-8FE5F6208F33}" type="parTrans" cxnId="{41463F08-129E-48EA-9112-41CEAE220735}">
      <dgm:prSet/>
      <dgm:spPr/>
      <dgm:t>
        <a:bodyPr/>
        <a:lstStyle/>
        <a:p>
          <a:endParaRPr lang="ru-RU"/>
        </a:p>
      </dgm:t>
    </dgm:pt>
    <dgm:pt modelId="{683AA147-AAC1-4DFF-928B-CCAE73285867}" type="sibTrans" cxnId="{41463F08-129E-48EA-9112-41CEAE220735}">
      <dgm:prSet/>
      <dgm:spPr/>
      <dgm:t>
        <a:bodyPr/>
        <a:lstStyle/>
        <a:p>
          <a:endParaRPr lang="ru-RU"/>
        </a:p>
      </dgm:t>
    </dgm:pt>
    <dgm:pt modelId="{C9824FCE-A548-4644-B490-32506756D4FA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Житель сельского поселения</a:t>
          </a:r>
          <a:endParaRPr lang="ru-RU" b="1" dirty="0">
            <a:solidFill>
              <a:schemeClr val="tx1"/>
            </a:solidFill>
          </a:endParaRPr>
        </a:p>
      </dgm:t>
    </dgm:pt>
    <dgm:pt modelId="{DB6C9EB7-19B8-4994-A31F-F43B64AF68C9}" type="parTrans" cxnId="{FB26AF79-48D3-41C8-989C-6DD66EEFCED3}">
      <dgm:prSet/>
      <dgm:spPr/>
      <dgm:t>
        <a:bodyPr/>
        <a:lstStyle/>
        <a:p>
          <a:endParaRPr lang="ru-RU"/>
        </a:p>
      </dgm:t>
    </dgm:pt>
    <dgm:pt modelId="{11B97841-BA20-4411-861C-637776E2308A}" type="sibTrans" cxnId="{FB26AF79-48D3-41C8-989C-6DD66EEFCED3}">
      <dgm:prSet/>
      <dgm:spPr/>
      <dgm:t>
        <a:bodyPr/>
        <a:lstStyle/>
        <a:p>
          <a:endParaRPr lang="ru-RU"/>
        </a:p>
      </dgm:t>
    </dgm:pt>
    <dgm:pt modelId="{59E2D3E4-F452-4F22-B384-492CED248925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700" b="1" dirty="0" smtClean="0">
              <a:solidFill>
                <a:schemeClr val="tx1"/>
              </a:solidFill>
            </a:rPr>
            <a:t>Приобретенная инвалидность</a:t>
          </a:r>
          <a:endParaRPr lang="ru-RU" sz="700" b="1" dirty="0">
            <a:solidFill>
              <a:schemeClr val="tx1"/>
            </a:solidFill>
          </a:endParaRPr>
        </a:p>
      </dgm:t>
    </dgm:pt>
    <dgm:pt modelId="{87D12EE1-CBEA-4B9C-BA42-32321EF3BE43}" type="parTrans" cxnId="{3C983D05-39A8-428F-AC62-D333EEBD9A4E}">
      <dgm:prSet/>
      <dgm:spPr/>
      <dgm:t>
        <a:bodyPr/>
        <a:lstStyle/>
        <a:p>
          <a:endParaRPr lang="ru-RU"/>
        </a:p>
      </dgm:t>
    </dgm:pt>
    <dgm:pt modelId="{3844FDC6-CA40-4035-8F49-B25FC5F5C9F8}" type="sibTrans" cxnId="{3C983D05-39A8-428F-AC62-D333EEBD9A4E}">
      <dgm:prSet/>
      <dgm:spPr/>
      <dgm:t>
        <a:bodyPr/>
        <a:lstStyle/>
        <a:p>
          <a:endParaRPr lang="ru-RU"/>
        </a:p>
      </dgm:t>
    </dgm:pt>
    <dgm:pt modelId="{CF4257E2-F431-493C-8432-7817B09BC6DF}">
      <dgm:prSet custT="1"/>
      <dgm:spPr/>
      <dgm:t>
        <a:bodyPr/>
        <a:lstStyle/>
        <a:p>
          <a:r>
            <a:rPr lang="ru-RU" sz="900" b="1" dirty="0" smtClean="0">
              <a:solidFill>
                <a:schemeClr val="tx1"/>
              </a:solidFill>
            </a:rPr>
            <a:t>несовершеннолетний</a:t>
          </a:r>
          <a:endParaRPr lang="ru-RU" sz="900" b="1" dirty="0">
            <a:solidFill>
              <a:schemeClr val="tx1"/>
            </a:solidFill>
          </a:endParaRPr>
        </a:p>
      </dgm:t>
    </dgm:pt>
    <dgm:pt modelId="{F06C8CA4-5786-4607-9CA6-F7721CE5396F}" type="parTrans" cxnId="{30A41373-0AB9-48E7-B844-64DE0E2F5BC8}">
      <dgm:prSet/>
      <dgm:spPr/>
      <dgm:t>
        <a:bodyPr/>
        <a:lstStyle/>
        <a:p>
          <a:endParaRPr lang="ru-RU"/>
        </a:p>
      </dgm:t>
    </dgm:pt>
    <dgm:pt modelId="{C7ED6CDB-E006-4EB7-A594-040AD0BA6268}" type="sibTrans" cxnId="{30A41373-0AB9-48E7-B844-64DE0E2F5BC8}">
      <dgm:prSet/>
      <dgm:spPr/>
      <dgm:t>
        <a:bodyPr/>
        <a:lstStyle/>
        <a:p>
          <a:endParaRPr lang="ru-RU"/>
        </a:p>
      </dgm:t>
    </dgm:pt>
    <dgm:pt modelId="{0EA6ABD6-52FF-46E2-A005-4077434765DD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700" b="1" dirty="0" smtClean="0">
              <a:solidFill>
                <a:schemeClr val="tx1"/>
              </a:solidFill>
            </a:rPr>
            <a:t>Врожденная инвалидность</a:t>
          </a:r>
          <a:endParaRPr lang="ru-RU" sz="700" b="1" dirty="0">
            <a:solidFill>
              <a:schemeClr val="tx1"/>
            </a:solidFill>
          </a:endParaRPr>
        </a:p>
      </dgm:t>
    </dgm:pt>
    <dgm:pt modelId="{FACFD469-4D63-4275-B141-3DD947CCDA35}" type="parTrans" cxnId="{6A516ED9-23AB-4DBD-9B07-C3D7140CD43B}">
      <dgm:prSet/>
      <dgm:spPr/>
      <dgm:t>
        <a:bodyPr/>
        <a:lstStyle/>
        <a:p>
          <a:endParaRPr lang="ru-RU"/>
        </a:p>
      </dgm:t>
    </dgm:pt>
    <dgm:pt modelId="{80CDC148-611B-4118-8494-586602F069A4}" type="sibTrans" cxnId="{6A516ED9-23AB-4DBD-9B07-C3D7140CD43B}">
      <dgm:prSet/>
      <dgm:spPr/>
      <dgm:t>
        <a:bodyPr/>
        <a:lstStyle/>
        <a:p>
          <a:endParaRPr lang="ru-RU"/>
        </a:p>
      </dgm:t>
    </dgm:pt>
    <dgm:pt modelId="{36BB235F-E34A-4411-9D3C-D84ECF50BE99}">
      <dgm:prSet custT="1"/>
      <dgm:spPr>
        <a:solidFill>
          <a:srgbClr val="FFFF00"/>
        </a:solidFill>
      </dgm:spPr>
      <dgm:t>
        <a:bodyPr/>
        <a:lstStyle/>
        <a:p>
          <a:r>
            <a:rPr lang="ru-RU" sz="700" b="1" dirty="0" smtClean="0">
              <a:solidFill>
                <a:schemeClr val="tx1"/>
              </a:solidFill>
            </a:rPr>
            <a:t>Житель городского поселения</a:t>
          </a:r>
          <a:endParaRPr lang="ru-RU" sz="700" b="1" dirty="0">
            <a:solidFill>
              <a:schemeClr val="tx1"/>
            </a:solidFill>
          </a:endParaRPr>
        </a:p>
      </dgm:t>
    </dgm:pt>
    <dgm:pt modelId="{326565B8-DEF6-4D9B-87AA-D3F3E3EED1AC}" type="parTrans" cxnId="{99CC2047-C253-4600-BBD7-329019A4255A}">
      <dgm:prSet/>
      <dgm:spPr/>
      <dgm:t>
        <a:bodyPr/>
        <a:lstStyle/>
        <a:p>
          <a:endParaRPr lang="ru-RU"/>
        </a:p>
      </dgm:t>
    </dgm:pt>
    <dgm:pt modelId="{2891FE15-DBC0-45D5-BC87-013960267973}" type="sibTrans" cxnId="{99CC2047-C253-4600-BBD7-329019A4255A}">
      <dgm:prSet/>
      <dgm:spPr/>
      <dgm:t>
        <a:bodyPr/>
        <a:lstStyle/>
        <a:p>
          <a:endParaRPr lang="ru-RU"/>
        </a:p>
      </dgm:t>
    </dgm:pt>
    <dgm:pt modelId="{1D603BFC-0CD5-4919-97AC-2754E07BCABA}">
      <dgm:prSet/>
      <dgm:spPr>
        <a:solidFill>
          <a:srgbClr val="92D05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Легкая степень инвалидности</a:t>
          </a:r>
          <a:endParaRPr lang="ru-RU" b="1" dirty="0">
            <a:solidFill>
              <a:schemeClr val="tx1"/>
            </a:solidFill>
          </a:endParaRPr>
        </a:p>
      </dgm:t>
    </dgm:pt>
    <dgm:pt modelId="{DD1E96C1-39B1-4D72-BD92-9490A43CBAEA}" type="parTrans" cxnId="{C6C2F1C2-3280-4DA9-A351-717DBA4431F0}">
      <dgm:prSet/>
      <dgm:spPr/>
      <dgm:t>
        <a:bodyPr/>
        <a:lstStyle/>
        <a:p>
          <a:endParaRPr lang="ru-RU"/>
        </a:p>
      </dgm:t>
    </dgm:pt>
    <dgm:pt modelId="{25EC25FE-3883-41B7-A5D6-5FCF3A608F6D}" type="sibTrans" cxnId="{C6C2F1C2-3280-4DA9-A351-717DBA4431F0}">
      <dgm:prSet/>
      <dgm:spPr/>
      <dgm:t>
        <a:bodyPr/>
        <a:lstStyle/>
        <a:p>
          <a:endParaRPr lang="ru-RU"/>
        </a:p>
      </dgm:t>
    </dgm:pt>
    <dgm:pt modelId="{7F5D938D-840C-4259-9ABF-5805B23E95CD}" type="pres">
      <dgm:prSet presAssocID="{B3A7AC2C-B8CF-4A20-A928-ACD0F0F0D24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6B7093-1D72-4C53-88FB-C1F48B1B3E0F}" type="pres">
      <dgm:prSet presAssocID="{4530C24E-B77A-412A-BD57-AD904FBA39C6}" presName="centerShape" presStyleLbl="node0" presStyleIdx="0" presStyleCnt="1"/>
      <dgm:spPr/>
      <dgm:t>
        <a:bodyPr/>
        <a:lstStyle/>
        <a:p>
          <a:endParaRPr lang="ru-RU"/>
        </a:p>
      </dgm:t>
    </dgm:pt>
    <dgm:pt modelId="{932623DD-4BFB-4957-8504-06071D7DA706}" type="pres">
      <dgm:prSet presAssocID="{55EB18B8-113B-402B-81D2-0E8288A038D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9EF21-9947-4E69-B369-ECCEDBB23D23}" type="pres">
      <dgm:prSet presAssocID="{55EB18B8-113B-402B-81D2-0E8288A038D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B3DA0512-252B-40A7-88CA-9C72600FD903}" type="pres">
      <dgm:prSet presAssocID="{B8BCB4A1-EE02-49B2-AFDE-88353ABCB6A3}" presName="node" presStyleLbl="node1" presStyleIdx="0" presStyleCnt="8" custRadScaleRad="101032" custRadScaleInc="6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3E31A-8E1A-4C98-9509-A49E6251AC8C}" type="pres">
      <dgm:prSet presAssocID="{7A3FBDFE-4554-41A3-BBAA-8FE5F6208F33}" presName="Name9" presStyleLbl="parChTrans1D2" presStyleIdx="1" presStyleCnt="8"/>
      <dgm:spPr/>
      <dgm:t>
        <a:bodyPr/>
        <a:lstStyle/>
        <a:p>
          <a:endParaRPr lang="ru-RU"/>
        </a:p>
      </dgm:t>
    </dgm:pt>
    <dgm:pt modelId="{F1E0DA0F-5C9E-4B24-8BB8-E1BC59C1BADC}" type="pres">
      <dgm:prSet presAssocID="{7A3FBDFE-4554-41A3-BBAA-8FE5F6208F33}" presName="connTx" presStyleLbl="parChTrans1D2" presStyleIdx="1" presStyleCnt="8"/>
      <dgm:spPr/>
      <dgm:t>
        <a:bodyPr/>
        <a:lstStyle/>
        <a:p>
          <a:endParaRPr lang="ru-RU"/>
        </a:p>
      </dgm:t>
    </dgm:pt>
    <dgm:pt modelId="{44BD133D-D497-41A7-A4A4-A0C85A968144}" type="pres">
      <dgm:prSet presAssocID="{7DB12A3A-ED06-4055-9CC1-676852FFB03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6863D-BB8D-4ABE-9ED1-D6EBCED9FC52}" type="pres">
      <dgm:prSet presAssocID="{DB6C9EB7-19B8-4994-A31F-F43B64AF68C9}" presName="Name9" presStyleLbl="parChTrans1D2" presStyleIdx="2" presStyleCnt="8"/>
      <dgm:spPr/>
      <dgm:t>
        <a:bodyPr/>
        <a:lstStyle/>
        <a:p>
          <a:endParaRPr lang="ru-RU"/>
        </a:p>
      </dgm:t>
    </dgm:pt>
    <dgm:pt modelId="{CE20FD3F-FACE-41B7-93A8-0E60BD152F0A}" type="pres">
      <dgm:prSet presAssocID="{DB6C9EB7-19B8-4994-A31F-F43B64AF68C9}" presName="connTx" presStyleLbl="parChTrans1D2" presStyleIdx="2" presStyleCnt="8"/>
      <dgm:spPr/>
      <dgm:t>
        <a:bodyPr/>
        <a:lstStyle/>
        <a:p>
          <a:endParaRPr lang="ru-RU"/>
        </a:p>
      </dgm:t>
    </dgm:pt>
    <dgm:pt modelId="{1024364B-EF80-4D77-992D-ABA65C1777CE}" type="pres">
      <dgm:prSet presAssocID="{C9824FCE-A548-4644-B490-32506756D4F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219E5-23F0-480A-ACF7-C8425CAD3217}" type="pres">
      <dgm:prSet presAssocID="{87D12EE1-CBEA-4B9C-BA42-32321EF3BE43}" presName="Name9" presStyleLbl="parChTrans1D2" presStyleIdx="3" presStyleCnt="8"/>
      <dgm:spPr/>
      <dgm:t>
        <a:bodyPr/>
        <a:lstStyle/>
        <a:p>
          <a:endParaRPr lang="ru-RU"/>
        </a:p>
      </dgm:t>
    </dgm:pt>
    <dgm:pt modelId="{21728AED-88B0-416F-8F69-E5C04A2446C2}" type="pres">
      <dgm:prSet presAssocID="{87D12EE1-CBEA-4B9C-BA42-32321EF3BE43}" presName="connTx" presStyleLbl="parChTrans1D2" presStyleIdx="3" presStyleCnt="8"/>
      <dgm:spPr/>
      <dgm:t>
        <a:bodyPr/>
        <a:lstStyle/>
        <a:p>
          <a:endParaRPr lang="ru-RU"/>
        </a:p>
      </dgm:t>
    </dgm:pt>
    <dgm:pt modelId="{DA11C32C-7787-4AE4-BF63-92E87D8F9EA7}" type="pres">
      <dgm:prSet presAssocID="{59E2D3E4-F452-4F22-B384-492CED24892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12E6C-7DC0-4D6F-8F6F-A5415CBB1636}" type="pres">
      <dgm:prSet presAssocID="{F06C8CA4-5786-4607-9CA6-F7721CE5396F}" presName="Name9" presStyleLbl="parChTrans1D2" presStyleIdx="4" presStyleCnt="8"/>
      <dgm:spPr/>
      <dgm:t>
        <a:bodyPr/>
        <a:lstStyle/>
        <a:p>
          <a:endParaRPr lang="ru-RU"/>
        </a:p>
      </dgm:t>
    </dgm:pt>
    <dgm:pt modelId="{74E1830D-9188-4DBA-B716-C36183F11820}" type="pres">
      <dgm:prSet presAssocID="{F06C8CA4-5786-4607-9CA6-F7721CE5396F}" presName="connTx" presStyleLbl="parChTrans1D2" presStyleIdx="4" presStyleCnt="8"/>
      <dgm:spPr/>
      <dgm:t>
        <a:bodyPr/>
        <a:lstStyle/>
        <a:p>
          <a:endParaRPr lang="ru-RU"/>
        </a:p>
      </dgm:t>
    </dgm:pt>
    <dgm:pt modelId="{E98A651A-3D0E-4E0A-B7F5-50E875B7B5C9}" type="pres">
      <dgm:prSet presAssocID="{CF4257E2-F431-493C-8432-7817B09BC6D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C07A4-8C2E-430F-B36C-69200917D914}" type="pres">
      <dgm:prSet presAssocID="{DD1E96C1-39B1-4D72-BD92-9490A43CBAEA}" presName="Name9" presStyleLbl="parChTrans1D2" presStyleIdx="5" presStyleCnt="8"/>
      <dgm:spPr/>
      <dgm:t>
        <a:bodyPr/>
        <a:lstStyle/>
        <a:p>
          <a:endParaRPr lang="ru-RU"/>
        </a:p>
      </dgm:t>
    </dgm:pt>
    <dgm:pt modelId="{D2DD05B9-2CD9-4745-B2A3-D0880F803BD4}" type="pres">
      <dgm:prSet presAssocID="{DD1E96C1-39B1-4D72-BD92-9490A43CBAEA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6E6F21-375D-4CBD-A033-FFF43793C543}" type="pres">
      <dgm:prSet presAssocID="{1D603BFC-0CD5-4919-97AC-2754E07BCAB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EB3FD-0FCC-4308-BAC5-98DD87323522}" type="pres">
      <dgm:prSet presAssocID="{326565B8-DEF6-4D9B-87AA-D3F3E3EED1AC}" presName="Name9" presStyleLbl="parChTrans1D2" presStyleIdx="6" presStyleCnt="8"/>
      <dgm:spPr/>
      <dgm:t>
        <a:bodyPr/>
        <a:lstStyle/>
        <a:p>
          <a:endParaRPr lang="ru-RU"/>
        </a:p>
      </dgm:t>
    </dgm:pt>
    <dgm:pt modelId="{D0DA7797-A3BD-4875-AA7C-D70EF0F1B51F}" type="pres">
      <dgm:prSet presAssocID="{326565B8-DEF6-4D9B-87AA-D3F3E3EED1AC}" presName="connTx" presStyleLbl="parChTrans1D2" presStyleIdx="6" presStyleCnt="8"/>
      <dgm:spPr/>
      <dgm:t>
        <a:bodyPr/>
        <a:lstStyle/>
        <a:p>
          <a:endParaRPr lang="ru-RU"/>
        </a:p>
      </dgm:t>
    </dgm:pt>
    <dgm:pt modelId="{B565D1F9-E173-4F68-8E34-5F0DF19AB97C}" type="pres">
      <dgm:prSet presAssocID="{36BB235F-E34A-4411-9D3C-D84ECF50BE99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46E67-805D-4D6A-8EFD-FC80791062EA}" type="pres">
      <dgm:prSet presAssocID="{FACFD469-4D63-4275-B141-3DD947CCDA35}" presName="Name9" presStyleLbl="parChTrans1D2" presStyleIdx="7" presStyleCnt="8"/>
      <dgm:spPr/>
      <dgm:t>
        <a:bodyPr/>
        <a:lstStyle/>
        <a:p>
          <a:endParaRPr lang="ru-RU"/>
        </a:p>
      </dgm:t>
    </dgm:pt>
    <dgm:pt modelId="{FF7BAC0B-E418-4F3A-9E14-3DC28E660846}" type="pres">
      <dgm:prSet presAssocID="{FACFD469-4D63-4275-B141-3DD947CCDA35}" presName="connTx" presStyleLbl="parChTrans1D2" presStyleIdx="7" presStyleCnt="8"/>
      <dgm:spPr/>
      <dgm:t>
        <a:bodyPr/>
        <a:lstStyle/>
        <a:p>
          <a:endParaRPr lang="ru-RU"/>
        </a:p>
      </dgm:t>
    </dgm:pt>
    <dgm:pt modelId="{2442F9F8-E3D2-4A99-BFD7-A85B82FDE9B3}" type="pres">
      <dgm:prSet presAssocID="{0EA6ABD6-52FF-46E2-A005-4077434765D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516ED9-23AB-4DBD-9B07-C3D7140CD43B}" srcId="{4530C24E-B77A-412A-BD57-AD904FBA39C6}" destId="{0EA6ABD6-52FF-46E2-A005-4077434765DD}" srcOrd="7" destOrd="0" parTransId="{FACFD469-4D63-4275-B141-3DD947CCDA35}" sibTransId="{80CDC148-611B-4118-8494-586602F069A4}"/>
    <dgm:cxn modelId="{568F3C45-AD96-4128-AA2A-C77BE97B9338}" type="presOf" srcId="{4530C24E-B77A-412A-BD57-AD904FBA39C6}" destId="{096B7093-1D72-4C53-88FB-C1F48B1B3E0F}" srcOrd="0" destOrd="0" presId="urn:microsoft.com/office/officeart/2005/8/layout/radial1"/>
    <dgm:cxn modelId="{86CE81F8-F214-49C3-A9EA-5A8BD2FE2A96}" type="presOf" srcId="{55EB18B8-113B-402B-81D2-0E8288A038D5}" destId="{932623DD-4BFB-4957-8504-06071D7DA706}" srcOrd="0" destOrd="0" presId="urn:microsoft.com/office/officeart/2005/8/layout/radial1"/>
    <dgm:cxn modelId="{F3FD2031-85EA-4492-8335-36088018C4DD}" type="presOf" srcId="{F06C8CA4-5786-4607-9CA6-F7721CE5396F}" destId="{74E1830D-9188-4DBA-B716-C36183F11820}" srcOrd="1" destOrd="0" presId="urn:microsoft.com/office/officeart/2005/8/layout/radial1"/>
    <dgm:cxn modelId="{60E05564-AABE-49F2-82E3-93BBA9A305FB}" type="presOf" srcId="{7DB12A3A-ED06-4055-9CC1-676852FFB03E}" destId="{44BD133D-D497-41A7-A4A4-A0C85A968144}" srcOrd="0" destOrd="0" presId="urn:microsoft.com/office/officeart/2005/8/layout/radial1"/>
    <dgm:cxn modelId="{4A0C29B0-3E1D-4728-A9F8-F07A7BAC577C}" srcId="{B3A7AC2C-B8CF-4A20-A928-ACD0F0F0D240}" destId="{4530C24E-B77A-412A-BD57-AD904FBA39C6}" srcOrd="0" destOrd="0" parTransId="{608A5FCB-465D-4D25-9CA8-6915FB3AEE25}" sibTransId="{B2F4A157-1375-47F6-841B-AC9EE6E0E4D4}"/>
    <dgm:cxn modelId="{00F94139-0A38-40D9-9BDA-9EF49DC497CE}" type="presOf" srcId="{326565B8-DEF6-4D9B-87AA-D3F3E3EED1AC}" destId="{BD1EB3FD-0FCC-4308-BAC5-98DD87323522}" srcOrd="0" destOrd="0" presId="urn:microsoft.com/office/officeart/2005/8/layout/radial1"/>
    <dgm:cxn modelId="{4324C1E8-8392-42E5-BEAE-8BF775B8483E}" type="presOf" srcId="{B3A7AC2C-B8CF-4A20-A928-ACD0F0F0D240}" destId="{7F5D938D-840C-4259-9ABF-5805B23E95CD}" srcOrd="0" destOrd="0" presId="urn:microsoft.com/office/officeart/2005/8/layout/radial1"/>
    <dgm:cxn modelId="{F53C8DC1-991D-4ADF-932E-8CBAB246322D}" type="presOf" srcId="{FACFD469-4D63-4275-B141-3DD947CCDA35}" destId="{C5546E67-805D-4D6A-8EFD-FC80791062EA}" srcOrd="0" destOrd="0" presId="urn:microsoft.com/office/officeart/2005/8/layout/radial1"/>
    <dgm:cxn modelId="{69859652-8702-43BB-8430-C3A46F5A88E7}" type="presOf" srcId="{36BB235F-E34A-4411-9D3C-D84ECF50BE99}" destId="{B565D1F9-E173-4F68-8E34-5F0DF19AB97C}" srcOrd="0" destOrd="0" presId="urn:microsoft.com/office/officeart/2005/8/layout/radial1"/>
    <dgm:cxn modelId="{7B968123-55EA-45BF-8767-AA6306A9FEBE}" srcId="{4530C24E-B77A-412A-BD57-AD904FBA39C6}" destId="{B8BCB4A1-EE02-49B2-AFDE-88353ABCB6A3}" srcOrd="0" destOrd="0" parTransId="{55EB18B8-113B-402B-81D2-0E8288A038D5}" sibTransId="{55B23930-46B4-4212-BE46-6543F859D68E}"/>
    <dgm:cxn modelId="{3DFBB8EF-C808-4966-9886-31A0DD3D1CFF}" type="presOf" srcId="{55EB18B8-113B-402B-81D2-0E8288A038D5}" destId="{75E9EF21-9947-4E69-B369-ECCEDBB23D23}" srcOrd="1" destOrd="0" presId="urn:microsoft.com/office/officeart/2005/8/layout/radial1"/>
    <dgm:cxn modelId="{0FBD0303-4615-4612-BBF4-7B6BABEE0BA2}" type="presOf" srcId="{87D12EE1-CBEA-4B9C-BA42-32321EF3BE43}" destId="{21728AED-88B0-416F-8F69-E5C04A2446C2}" srcOrd="1" destOrd="0" presId="urn:microsoft.com/office/officeart/2005/8/layout/radial1"/>
    <dgm:cxn modelId="{C33F3982-0EFC-4FBC-8259-D0F6FF8DC4F2}" type="presOf" srcId="{CF4257E2-F431-493C-8432-7817B09BC6DF}" destId="{E98A651A-3D0E-4E0A-B7F5-50E875B7B5C9}" srcOrd="0" destOrd="0" presId="urn:microsoft.com/office/officeart/2005/8/layout/radial1"/>
    <dgm:cxn modelId="{2E590D4B-2CA3-4D52-A23A-0AE0E8247E4C}" type="presOf" srcId="{F06C8CA4-5786-4607-9CA6-F7721CE5396F}" destId="{A1212E6C-7DC0-4D6F-8F6F-A5415CBB1636}" srcOrd="0" destOrd="0" presId="urn:microsoft.com/office/officeart/2005/8/layout/radial1"/>
    <dgm:cxn modelId="{36C8C13A-C7AD-465A-8593-AD7A67B27DC4}" type="presOf" srcId="{DD1E96C1-39B1-4D72-BD92-9490A43CBAEA}" destId="{D2DD05B9-2CD9-4745-B2A3-D0880F803BD4}" srcOrd="1" destOrd="0" presId="urn:microsoft.com/office/officeart/2005/8/layout/radial1"/>
    <dgm:cxn modelId="{22862D59-AA97-4D7A-92A0-20DBC627003E}" type="presOf" srcId="{FACFD469-4D63-4275-B141-3DD947CCDA35}" destId="{FF7BAC0B-E418-4F3A-9E14-3DC28E660846}" srcOrd="1" destOrd="0" presId="urn:microsoft.com/office/officeart/2005/8/layout/radial1"/>
    <dgm:cxn modelId="{90E9DB06-D96B-4D14-9C44-9DCFB1D67E84}" type="presOf" srcId="{326565B8-DEF6-4D9B-87AA-D3F3E3EED1AC}" destId="{D0DA7797-A3BD-4875-AA7C-D70EF0F1B51F}" srcOrd="1" destOrd="0" presId="urn:microsoft.com/office/officeart/2005/8/layout/radial1"/>
    <dgm:cxn modelId="{2BC77E07-5645-4FD8-8D3A-F8F0B245CB28}" type="presOf" srcId="{DB6C9EB7-19B8-4994-A31F-F43B64AF68C9}" destId="{4046863D-BB8D-4ABE-9ED1-D6EBCED9FC52}" srcOrd="0" destOrd="0" presId="urn:microsoft.com/office/officeart/2005/8/layout/radial1"/>
    <dgm:cxn modelId="{BC3367FE-3E2A-4093-B1CF-9375B4EEB0B0}" type="presOf" srcId="{C9824FCE-A548-4644-B490-32506756D4FA}" destId="{1024364B-EF80-4D77-992D-ABA65C1777CE}" srcOrd="0" destOrd="0" presId="urn:microsoft.com/office/officeart/2005/8/layout/radial1"/>
    <dgm:cxn modelId="{EF314035-2031-405E-AE67-23A9C4976C5C}" type="presOf" srcId="{59E2D3E4-F452-4F22-B384-492CED248925}" destId="{DA11C32C-7787-4AE4-BF63-92E87D8F9EA7}" srcOrd="0" destOrd="0" presId="urn:microsoft.com/office/officeart/2005/8/layout/radial1"/>
    <dgm:cxn modelId="{3115EE91-5DEF-436B-B2B6-D207785D1BFB}" type="presOf" srcId="{B8BCB4A1-EE02-49B2-AFDE-88353ABCB6A3}" destId="{B3DA0512-252B-40A7-88CA-9C72600FD903}" srcOrd="0" destOrd="0" presId="urn:microsoft.com/office/officeart/2005/8/layout/radial1"/>
    <dgm:cxn modelId="{41463F08-129E-48EA-9112-41CEAE220735}" srcId="{4530C24E-B77A-412A-BD57-AD904FBA39C6}" destId="{7DB12A3A-ED06-4055-9CC1-676852FFB03E}" srcOrd="1" destOrd="0" parTransId="{7A3FBDFE-4554-41A3-BBAA-8FE5F6208F33}" sibTransId="{683AA147-AAC1-4DFF-928B-CCAE73285867}"/>
    <dgm:cxn modelId="{DBBA6B91-749F-46B2-ADEA-3F210D63D097}" type="presOf" srcId="{7A3FBDFE-4554-41A3-BBAA-8FE5F6208F33}" destId="{F1E0DA0F-5C9E-4B24-8BB8-E1BC59C1BADC}" srcOrd="1" destOrd="0" presId="urn:microsoft.com/office/officeart/2005/8/layout/radial1"/>
    <dgm:cxn modelId="{809B4B92-E59E-4086-9367-21639A6F2A53}" type="presOf" srcId="{0EA6ABD6-52FF-46E2-A005-4077434765DD}" destId="{2442F9F8-E3D2-4A99-BFD7-A85B82FDE9B3}" srcOrd="0" destOrd="0" presId="urn:microsoft.com/office/officeart/2005/8/layout/radial1"/>
    <dgm:cxn modelId="{C6C2F1C2-3280-4DA9-A351-717DBA4431F0}" srcId="{4530C24E-B77A-412A-BD57-AD904FBA39C6}" destId="{1D603BFC-0CD5-4919-97AC-2754E07BCABA}" srcOrd="5" destOrd="0" parTransId="{DD1E96C1-39B1-4D72-BD92-9490A43CBAEA}" sibTransId="{25EC25FE-3883-41B7-A5D6-5FCF3A608F6D}"/>
    <dgm:cxn modelId="{30A41373-0AB9-48E7-B844-64DE0E2F5BC8}" srcId="{4530C24E-B77A-412A-BD57-AD904FBA39C6}" destId="{CF4257E2-F431-493C-8432-7817B09BC6DF}" srcOrd="4" destOrd="0" parTransId="{F06C8CA4-5786-4607-9CA6-F7721CE5396F}" sibTransId="{C7ED6CDB-E006-4EB7-A594-040AD0BA6268}"/>
    <dgm:cxn modelId="{49742769-6BD1-4A56-8332-0C764EE5F622}" type="presOf" srcId="{1D603BFC-0CD5-4919-97AC-2754E07BCABA}" destId="{8B6E6F21-375D-4CBD-A033-FFF43793C543}" srcOrd="0" destOrd="0" presId="urn:microsoft.com/office/officeart/2005/8/layout/radial1"/>
    <dgm:cxn modelId="{A6A62D60-8C12-44B9-9877-D6F5D2E5ACB8}" type="presOf" srcId="{87D12EE1-CBEA-4B9C-BA42-32321EF3BE43}" destId="{CFE219E5-23F0-480A-ACF7-C8425CAD3217}" srcOrd="0" destOrd="0" presId="urn:microsoft.com/office/officeart/2005/8/layout/radial1"/>
    <dgm:cxn modelId="{CD837FEC-E133-478B-AF4F-89ADB78B06D6}" type="presOf" srcId="{DB6C9EB7-19B8-4994-A31F-F43B64AF68C9}" destId="{CE20FD3F-FACE-41B7-93A8-0E60BD152F0A}" srcOrd="1" destOrd="0" presId="urn:microsoft.com/office/officeart/2005/8/layout/radial1"/>
    <dgm:cxn modelId="{3C983D05-39A8-428F-AC62-D333EEBD9A4E}" srcId="{4530C24E-B77A-412A-BD57-AD904FBA39C6}" destId="{59E2D3E4-F452-4F22-B384-492CED248925}" srcOrd="3" destOrd="0" parTransId="{87D12EE1-CBEA-4B9C-BA42-32321EF3BE43}" sibTransId="{3844FDC6-CA40-4035-8F49-B25FC5F5C9F8}"/>
    <dgm:cxn modelId="{99CC2047-C253-4600-BBD7-329019A4255A}" srcId="{4530C24E-B77A-412A-BD57-AD904FBA39C6}" destId="{36BB235F-E34A-4411-9D3C-D84ECF50BE99}" srcOrd="6" destOrd="0" parTransId="{326565B8-DEF6-4D9B-87AA-D3F3E3EED1AC}" sibTransId="{2891FE15-DBC0-45D5-BC87-013960267973}"/>
    <dgm:cxn modelId="{FB26AF79-48D3-41C8-989C-6DD66EEFCED3}" srcId="{4530C24E-B77A-412A-BD57-AD904FBA39C6}" destId="{C9824FCE-A548-4644-B490-32506756D4FA}" srcOrd="2" destOrd="0" parTransId="{DB6C9EB7-19B8-4994-A31F-F43B64AF68C9}" sibTransId="{11B97841-BA20-4411-861C-637776E2308A}"/>
    <dgm:cxn modelId="{06866ED6-D778-424B-8F30-421ABE689FCC}" type="presOf" srcId="{7A3FBDFE-4554-41A3-BBAA-8FE5F6208F33}" destId="{1B93E31A-8E1A-4C98-9509-A49E6251AC8C}" srcOrd="0" destOrd="0" presId="urn:microsoft.com/office/officeart/2005/8/layout/radial1"/>
    <dgm:cxn modelId="{0569A6E4-0D75-48EC-A84F-29A39ED62AEB}" type="presOf" srcId="{DD1E96C1-39B1-4D72-BD92-9490A43CBAEA}" destId="{D05C07A4-8C2E-430F-B36C-69200917D914}" srcOrd="0" destOrd="0" presId="urn:microsoft.com/office/officeart/2005/8/layout/radial1"/>
    <dgm:cxn modelId="{33158C1F-7140-446C-A0CC-C887B7844BBD}" type="presParOf" srcId="{7F5D938D-840C-4259-9ABF-5805B23E95CD}" destId="{096B7093-1D72-4C53-88FB-C1F48B1B3E0F}" srcOrd="0" destOrd="0" presId="urn:microsoft.com/office/officeart/2005/8/layout/radial1"/>
    <dgm:cxn modelId="{8D3F9821-1CC4-439A-A9D7-7BEC66D085A3}" type="presParOf" srcId="{7F5D938D-840C-4259-9ABF-5805B23E95CD}" destId="{932623DD-4BFB-4957-8504-06071D7DA706}" srcOrd="1" destOrd="0" presId="urn:microsoft.com/office/officeart/2005/8/layout/radial1"/>
    <dgm:cxn modelId="{776A6C67-94FC-4134-98F9-52C41448127B}" type="presParOf" srcId="{932623DD-4BFB-4957-8504-06071D7DA706}" destId="{75E9EF21-9947-4E69-B369-ECCEDBB23D23}" srcOrd="0" destOrd="0" presId="urn:microsoft.com/office/officeart/2005/8/layout/radial1"/>
    <dgm:cxn modelId="{A06EB8E4-0681-477A-9342-14128D4D5EB6}" type="presParOf" srcId="{7F5D938D-840C-4259-9ABF-5805B23E95CD}" destId="{B3DA0512-252B-40A7-88CA-9C72600FD903}" srcOrd="2" destOrd="0" presId="urn:microsoft.com/office/officeart/2005/8/layout/radial1"/>
    <dgm:cxn modelId="{BF303998-7C1A-4C72-A426-202422E901F8}" type="presParOf" srcId="{7F5D938D-840C-4259-9ABF-5805B23E95CD}" destId="{1B93E31A-8E1A-4C98-9509-A49E6251AC8C}" srcOrd="3" destOrd="0" presId="urn:microsoft.com/office/officeart/2005/8/layout/radial1"/>
    <dgm:cxn modelId="{10B3FD2A-BA3B-4146-B9C0-09DB4D6FBEBC}" type="presParOf" srcId="{1B93E31A-8E1A-4C98-9509-A49E6251AC8C}" destId="{F1E0DA0F-5C9E-4B24-8BB8-E1BC59C1BADC}" srcOrd="0" destOrd="0" presId="urn:microsoft.com/office/officeart/2005/8/layout/radial1"/>
    <dgm:cxn modelId="{6C96A558-0EAC-4754-9511-B4B6B8BC0BBB}" type="presParOf" srcId="{7F5D938D-840C-4259-9ABF-5805B23E95CD}" destId="{44BD133D-D497-41A7-A4A4-A0C85A968144}" srcOrd="4" destOrd="0" presId="urn:microsoft.com/office/officeart/2005/8/layout/radial1"/>
    <dgm:cxn modelId="{A94AEBD9-04B5-4EBA-8964-D756712D8476}" type="presParOf" srcId="{7F5D938D-840C-4259-9ABF-5805B23E95CD}" destId="{4046863D-BB8D-4ABE-9ED1-D6EBCED9FC52}" srcOrd="5" destOrd="0" presId="urn:microsoft.com/office/officeart/2005/8/layout/radial1"/>
    <dgm:cxn modelId="{3F3811A7-4D14-4556-BF97-6DA2F44CBCBE}" type="presParOf" srcId="{4046863D-BB8D-4ABE-9ED1-D6EBCED9FC52}" destId="{CE20FD3F-FACE-41B7-93A8-0E60BD152F0A}" srcOrd="0" destOrd="0" presId="urn:microsoft.com/office/officeart/2005/8/layout/radial1"/>
    <dgm:cxn modelId="{DCB734A5-73D3-4696-A0F5-B564FDD58A92}" type="presParOf" srcId="{7F5D938D-840C-4259-9ABF-5805B23E95CD}" destId="{1024364B-EF80-4D77-992D-ABA65C1777CE}" srcOrd="6" destOrd="0" presId="urn:microsoft.com/office/officeart/2005/8/layout/radial1"/>
    <dgm:cxn modelId="{F9A82C0A-4E67-499E-9B0D-B261D0D20518}" type="presParOf" srcId="{7F5D938D-840C-4259-9ABF-5805B23E95CD}" destId="{CFE219E5-23F0-480A-ACF7-C8425CAD3217}" srcOrd="7" destOrd="0" presId="urn:microsoft.com/office/officeart/2005/8/layout/radial1"/>
    <dgm:cxn modelId="{3281B010-54B4-433F-9B58-6FF3FBD8259C}" type="presParOf" srcId="{CFE219E5-23F0-480A-ACF7-C8425CAD3217}" destId="{21728AED-88B0-416F-8F69-E5C04A2446C2}" srcOrd="0" destOrd="0" presId="urn:microsoft.com/office/officeart/2005/8/layout/radial1"/>
    <dgm:cxn modelId="{F04B113B-3412-43D0-87F3-B7CBAD23F0A7}" type="presParOf" srcId="{7F5D938D-840C-4259-9ABF-5805B23E95CD}" destId="{DA11C32C-7787-4AE4-BF63-92E87D8F9EA7}" srcOrd="8" destOrd="0" presId="urn:microsoft.com/office/officeart/2005/8/layout/radial1"/>
    <dgm:cxn modelId="{EC03B2D8-61B9-457A-BACC-D50C8B75A4C1}" type="presParOf" srcId="{7F5D938D-840C-4259-9ABF-5805B23E95CD}" destId="{A1212E6C-7DC0-4D6F-8F6F-A5415CBB1636}" srcOrd="9" destOrd="0" presId="urn:microsoft.com/office/officeart/2005/8/layout/radial1"/>
    <dgm:cxn modelId="{13CFB6FE-BE1A-4E50-B5B3-781C233F0DAC}" type="presParOf" srcId="{A1212E6C-7DC0-4D6F-8F6F-A5415CBB1636}" destId="{74E1830D-9188-4DBA-B716-C36183F11820}" srcOrd="0" destOrd="0" presId="urn:microsoft.com/office/officeart/2005/8/layout/radial1"/>
    <dgm:cxn modelId="{570E92F8-8261-4C46-B4B6-A9D010388280}" type="presParOf" srcId="{7F5D938D-840C-4259-9ABF-5805B23E95CD}" destId="{E98A651A-3D0E-4E0A-B7F5-50E875B7B5C9}" srcOrd="10" destOrd="0" presId="urn:microsoft.com/office/officeart/2005/8/layout/radial1"/>
    <dgm:cxn modelId="{10DF0E45-A772-4809-9F15-23CB9A481672}" type="presParOf" srcId="{7F5D938D-840C-4259-9ABF-5805B23E95CD}" destId="{D05C07A4-8C2E-430F-B36C-69200917D914}" srcOrd="11" destOrd="0" presId="urn:microsoft.com/office/officeart/2005/8/layout/radial1"/>
    <dgm:cxn modelId="{FFD24D36-781A-4B55-89CD-91959CED2480}" type="presParOf" srcId="{D05C07A4-8C2E-430F-B36C-69200917D914}" destId="{D2DD05B9-2CD9-4745-B2A3-D0880F803BD4}" srcOrd="0" destOrd="0" presId="urn:microsoft.com/office/officeart/2005/8/layout/radial1"/>
    <dgm:cxn modelId="{726A0530-A4FA-4827-A395-EE63E1CAC449}" type="presParOf" srcId="{7F5D938D-840C-4259-9ABF-5805B23E95CD}" destId="{8B6E6F21-375D-4CBD-A033-FFF43793C543}" srcOrd="12" destOrd="0" presId="urn:microsoft.com/office/officeart/2005/8/layout/radial1"/>
    <dgm:cxn modelId="{377B6C01-5CB9-4E61-9307-D35CDC414B33}" type="presParOf" srcId="{7F5D938D-840C-4259-9ABF-5805B23E95CD}" destId="{BD1EB3FD-0FCC-4308-BAC5-98DD87323522}" srcOrd="13" destOrd="0" presId="urn:microsoft.com/office/officeart/2005/8/layout/radial1"/>
    <dgm:cxn modelId="{2B2331D8-486B-40E1-9590-D0B6F54F8355}" type="presParOf" srcId="{BD1EB3FD-0FCC-4308-BAC5-98DD87323522}" destId="{D0DA7797-A3BD-4875-AA7C-D70EF0F1B51F}" srcOrd="0" destOrd="0" presId="urn:microsoft.com/office/officeart/2005/8/layout/radial1"/>
    <dgm:cxn modelId="{A45971E7-B44A-48E6-A7AB-4CBBB9B3715A}" type="presParOf" srcId="{7F5D938D-840C-4259-9ABF-5805B23E95CD}" destId="{B565D1F9-E173-4F68-8E34-5F0DF19AB97C}" srcOrd="14" destOrd="0" presId="urn:microsoft.com/office/officeart/2005/8/layout/radial1"/>
    <dgm:cxn modelId="{3BDDFC11-91FD-4E76-878D-BE40B91300FD}" type="presParOf" srcId="{7F5D938D-840C-4259-9ABF-5805B23E95CD}" destId="{C5546E67-805D-4D6A-8EFD-FC80791062EA}" srcOrd="15" destOrd="0" presId="urn:microsoft.com/office/officeart/2005/8/layout/radial1"/>
    <dgm:cxn modelId="{90F7CC17-EF51-405C-BDB3-60838FA8464D}" type="presParOf" srcId="{C5546E67-805D-4D6A-8EFD-FC80791062EA}" destId="{FF7BAC0B-E418-4F3A-9E14-3DC28E660846}" srcOrd="0" destOrd="0" presId="urn:microsoft.com/office/officeart/2005/8/layout/radial1"/>
    <dgm:cxn modelId="{6097CC88-34B1-4625-AD13-41364F7B504C}" type="presParOf" srcId="{7F5D938D-840C-4259-9ABF-5805B23E95CD}" destId="{2442F9F8-E3D2-4A99-BFD7-A85B82FDE9B3}" srcOrd="16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D6DAF-A093-425E-BF19-D3FB78C996A6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ECF8-6407-411E-A0B5-ABFE7D37E0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77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63838"/>
            <a:ext cx="2520280" cy="1687818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79662"/>
            <a:ext cx="2520280" cy="16801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1203598"/>
            <a:ext cx="54006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МУНИЦИПАЛЬНЫЙ АКСЕЛЕРАТОР</a:t>
            </a:r>
            <a:b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ПРОЕКТОВ ПО СЕРВИС-ДИЗАЙНУ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55368" y="4515966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БЕЛГОРОДСКАЯ ОБЛАСТЬ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2023 год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rcRect r="4548" b="8886"/>
          <a:stretch>
            <a:fillRect/>
          </a:stretch>
        </p:blipFill>
        <p:spPr>
          <a:xfrm>
            <a:off x="251519" y="267494"/>
            <a:ext cx="2602575" cy="165618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228371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ЗАЩИТА ПРОЕКТА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91880" y="300379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Прохоровский район</a:t>
            </a:r>
            <a:endParaRPr kumimoji="0" lang="ru-RU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ЭМОЦИИ 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571882"/>
            <a:ext cx="2180708" cy="128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928940"/>
            <a:ext cx="3128640" cy="192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14428"/>
            <a:ext cx="1823245" cy="3252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285866"/>
            <a:ext cx="202540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845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ПРОТОТИП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142990"/>
            <a:ext cx="585791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248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ТЕСТИРОВАНИЕ  ПРОТОТИПА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0377" y="1142990"/>
            <a:ext cx="3744416" cy="17341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6">
                    <a:lumMod val="75000"/>
                  </a:schemeClr>
                </a:solidFill>
              </a:rPr>
              <a:t>Что понравилось пользователю, показалось ему значимым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- пользователь отметил значимость установки подъёмника, т.к. человек с нарушением опорно-двигательного аппарата теперь сможет в полной мере посещать бассейн, что способствует </a:t>
            </a:r>
            <a:r>
              <a:rPr lang="ru-RU" sz="1100" dirty="0">
                <a:solidFill>
                  <a:schemeClr val="tx1"/>
                </a:solidFill>
              </a:rPr>
              <a:t>не только укреплению мышц и связок, но и </a:t>
            </a:r>
            <a:r>
              <a:rPr lang="ru-RU" sz="1100" dirty="0" smtClean="0">
                <a:solidFill>
                  <a:schemeClr val="tx1"/>
                </a:solidFill>
              </a:rPr>
              <a:t>даёт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человеку </a:t>
            </a:r>
            <a:r>
              <a:rPr lang="ru-RU" sz="1100" dirty="0">
                <a:solidFill>
                  <a:schemeClr val="tx1"/>
                </a:solidFill>
              </a:rPr>
              <a:t>запас времени для расчета действий во время упражнений, так как движения в воде замедлены</a:t>
            </a:r>
            <a:r>
              <a:rPr lang="ru-RU" sz="1100" dirty="0" smtClean="0"/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0377" y="3071816"/>
            <a:ext cx="3744416" cy="18575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rgbClr val="FF0000"/>
                </a:solidFill>
              </a:rPr>
              <a:t>Какие возникли вопросы у клиента/команды во время тестирования</a:t>
            </a:r>
          </a:p>
          <a:p>
            <a:pPr marL="171450" indent="-171450"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возник вопрос о том, кто будет сопровождать посетителя с нарушением ОДА, в течение всего процесса его пребывания в спортивном комплексе. Т.е. необходимо обучение специалиста</a:t>
            </a: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endParaRPr lang="ru-RU" sz="1100" dirty="0" smtClean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25264" y="3071816"/>
            <a:ext cx="3890140" cy="18575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Какие идеи появились во время тестирования к клиента/команды</a:t>
            </a:r>
          </a:p>
          <a:p>
            <a:pPr marL="171450" indent="-171450"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во время тестирования прототипа клиент пришел к выводу, что подъёмник необходимо приобретать именно мобильный (на колёсах), т.к. с помощью него можно опуститься в чашу можно с любой точки бортов бассейна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- так же в ходе тестирования появилась идея установки поручней непосредственно на внутренних стенках бассейна по периметру.</a:t>
            </a:r>
            <a:r>
              <a:rPr lang="ru-RU" sz="1100" dirty="0"/>
              <a:t> </a:t>
            </a:r>
            <a:r>
              <a:rPr lang="ru-RU" sz="1100" dirty="0">
                <a:solidFill>
                  <a:schemeClr val="tx1"/>
                </a:solidFill>
              </a:rPr>
              <a:t>Их наличие продиктовано требованиями безопасности — человек может ухватиться за них, подплыв к краю бассейна</a:t>
            </a:r>
            <a:r>
              <a:rPr lang="ru-RU" sz="1100" dirty="0"/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08809" y="1142990"/>
            <a:ext cx="3906595" cy="17167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Что </a:t>
            </a: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было не удобно, непонятно или понятно но не создавало ценность для человека</a:t>
            </a:r>
          </a:p>
          <a:p>
            <a:pPr marL="171450" indent="-171450" algn="ctr">
              <a:buFontTx/>
              <a:buChar char="-"/>
            </a:pPr>
            <a:r>
              <a:rPr lang="ru-RU" sz="1100" dirty="0" smtClean="0">
                <a:solidFill>
                  <a:schemeClr val="tx1"/>
                </a:solidFill>
              </a:rPr>
              <a:t>неудобен получился путь от раздевалки на периметр бассейна, т.к. чтобы добраться к подъёмнику, необходимо проехать на коляске через душевую и ножные ванны, а перед этими помещениями высокие порожки ( необходимо дополнительно приобрести съёмные помосты)</a:t>
            </a: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endParaRPr lang="ru-RU" sz="1100" dirty="0" smtClean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6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421555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ЦЕННОСТНОЕ ПРЕДЛОЖЕНИЕ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01216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ПРОФИЛЬ КЛИЕНТА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33164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ЦЕННОСТИ</a:t>
            </a:r>
          </a:p>
        </p:txBody>
      </p:sp>
      <p:sp>
        <p:nvSpPr>
          <p:cNvPr id="8" name="Овал 7"/>
          <p:cNvSpPr/>
          <p:nvPr/>
        </p:nvSpPr>
        <p:spPr>
          <a:xfrm>
            <a:off x="6300192" y="1059582"/>
            <a:ext cx="1584176" cy="144016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8" idx="2"/>
          </p:cNvCxnSpPr>
          <p:nvPr/>
        </p:nvCxnSpPr>
        <p:spPr>
          <a:xfrm>
            <a:off x="6300192" y="1779662"/>
            <a:ext cx="79208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092280" y="1131590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92280" y="1779662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092280" y="163564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Задачи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72200" y="127560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720" y="115329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1923678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Боли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Ромб 22"/>
          <p:cNvSpPr/>
          <p:nvPr/>
        </p:nvSpPr>
        <p:spPr>
          <a:xfrm>
            <a:off x="1763688" y="1513334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1979712" y="21614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752432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6804248" y="1923678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6804248" y="12756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47664" y="1081286"/>
            <a:ext cx="1490464" cy="12744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47664" y="1081286"/>
            <a:ext cx="792088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619672" y="1729358"/>
            <a:ext cx="720080" cy="57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8" idx="3"/>
          </p:cNvCxnSpPr>
          <p:nvPr/>
        </p:nvCxnSpPr>
        <p:spPr>
          <a:xfrm flipV="1">
            <a:off x="2339752" y="1718506"/>
            <a:ext cx="698376" cy="1085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Ромб 55"/>
          <p:cNvSpPr/>
          <p:nvPr/>
        </p:nvSpPr>
        <p:spPr>
          <a:xfrm>
            <a:off x="1979712" y="1225302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Ромб 56"/>
          <p:cNvSpPr/>
          <p:nvPr/>
        </p:nvSpPr>
        <p:spPr>
          <a:xfrm>
            <a:off x="464400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857356" y="2571750"/>
            <a:ext cx="257176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Подъемник в бассейн для лиц с ОВЗ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051720" y="1945382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помощи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475656" y="151333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Продукт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83568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Наше решение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1979712" y="285978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4427984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помогает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5724128" y="2859782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611560" y="300379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который хочет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500694" y="2571750"/>
            <a:ext cx="335758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ебенку с поражением опорно-двигательного аппарата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907704" y="3291830"/>
            <a:ext cx="6696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467544" y="336383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тем, что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8" name="Прямая со стрелкой 77"/>
          <p:cNvCxnSpPr/>
          <p:nvPr/>
        </p:nvCxnSpPr>
        <p:spPr>
          <a:xfrm>
            <a:off x="4427984" y="134761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4427984" y="206769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2051720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название решения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краткое описание клиента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779912" y="3219822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ключевая потребность/задача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67544" y="1347614"/>
            <a:ext cx="100811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Подъемник в бассейн для лиц с ОВЗ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3131840" y="105958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Расширение услуг, оказываемых в ФСК «Олимп»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131840" y="177966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Созданы условия для посещения бассейна лицами с ОВЗ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932040" y="1059582"/>
            <a:ext cx="136815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Адаптация и социализация людей с ОВЗ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932040" y="1779662"/>
            <a:ext cx="1296144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Активный образ жизни для людей с ОВЗ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7956376" y="1419622"/>
            <a:ext cx="100811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Доступность </a:t>
            </a:r>
            <a:r>
              <a:rPr lang="ru-RU" sz="800" dirty="0" smtClean="0"/>
              <a:t> 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плавательного </a:t>
            </a: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бассейна для лиц с ОВЗ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214546" y="3000378"/>
            <a:ext cx="44291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жить как полноценный человек, вести активный образ жизни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899592" y="3854214"/>
            <a:ext cx="7920880" cy="432048"/>
            <a:chOff x="899592" y="3867894"/>
            <a:chExt cx="7920880" cy="432048"/>
          </a:xfrm>
        </p:grpSpPr>
        <p:sp>
          <p:nvSpPr>
            <p:cNvPr id="101" name="Прямоугольник 100"/>
            <p:cNvSpPr/>
            <p:nvPr/>
          </p:nvSpPr>
          <p:spPr>
            <a:xfrm>
              <a:off x="4211960" y="3867894"/>
              <a:ext cx="129614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благодаря</a:t>
              </a:r>
              <a:endPara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899592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Прямоугольник 104"/>
            <p:cNvSpPr/>
            <p:nvPr/>
          </p:nvSpPr>
          <p:spPr>
            <a:xfrm>
              <a:off x="1475656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получить выгоду или избежать «боль»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5292080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Прямоугольник 106"/>
            <p:cNvSpPr/>
            <p:nvPr/>
          </p:nvSpPr>
          <p:spPr>
            <a:xfrm>
              <a:off x="5868144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функция решения 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</p:grpSp>
      <p:sp>
        <p:nvSpPr>
          <p:cNvPr id="108" name="Прямоугольник 107"/>
          <p:cNvSpPr/>
          <p:nvPr/>
        </p:nvSpPr>
        <p:spPr>
          <a:xfrm>
            <a:off x="714348" y="3722738"/>
            <a:ext cx="378621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б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удут созданы условия для посещения бассейна лицами с поражением опорно-двигательного аппарата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292080" y="3722738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риобретению и установке подъемника для лиц с ОВЗ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27" name="Рисунок 12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28" name="Рисунок 12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30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МЕТРИКИ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0783328"/>
              </p:ext>
            </p:extLst>
          </p:nvPr>
        </p:nvGraphicFramePr>
        <p:xfrm>
          <a:off x="323528" y="1419622"/>
          <a:ext cx="8568952" cy="2398121"/>
        </p:xfrm>
        <a:graphic>
          <a:graphicData uri="http://schemas.openxmlformats.org/drawingml/2006/table">
            <a:tbl>
              <a:tblPr firstRow="1" bandRow="1"/>
              <a:tblGrid>
                <a:gridCol w="4425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993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49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188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32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3508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№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Наименование метрики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Описание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входе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выходе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2459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Физическая активность лиц с поражением опорно-двигательного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аппарата</a:t>
                      </a:r>
                      <a:endParaRPr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 мониторинг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среднем 2-3 раза в месяц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 раз в неделю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3442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Овладение навыками плавания лицами с поражением опорно-двигательного аппарата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 мониторинг</a:t>
                      </a:r>
                    </a:p>
                    <a:p>
                      <a:pPr>
                        <a:defRPr/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 чел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15 чел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371950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661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ПРОЕКТНЫЙ ПЛАН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>
            <a:off x="696341" y="4861705"/>
            <a:ext cx="7990459" cy="236594"/>
          </a:xfrm>
          <a:prstGeom prst="rightArrow">
            <a:avLst>
              <a:gd name="adj1" fmla="val 20000"/>
              <a:gd name="adj2" fmla="val 84000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 flipV="1">
            <a:off x="755576" y="2007542"/>
            <a:ext cx="7931224" cy="2544750"/>
          </a:xfrm>
          <a:prstGeom prst="line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arrow" len="med"/>
          </a:ln>
          <a:effectLst/>
        </p:spPr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2694006" y="4378485"/>
            <a:ext cx="2395" cy="564466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4802236" y="3867894"/>
            <a:ext cx="4" cy="1081795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7" name="Прямая соединительная линия 26"/>
          <p:cNvCxnSpPr>
            <a:cxnSpLocks/>
          </p:cNvCxnSpPr>
          <p:nvPr/>
        </p:nvCxnSpPr>
        <p:spPr bwMode="auto">
          <a:xfrm flipH="1">
            <a:off x="6779417" y="3219822"/>
            <a:ext cx="22879" cy="1723129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55576" y="3459318"/>
            <a:ext cx="1760429" cy="78124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Подготовка заявки на конкурс грантов для привлечения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 финансовых средств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2" name="TextBox 1"/>
          <p:cNvSpPr txBox="1"/>
          <p:nvPr/>
        </p:nvSpPr>
        <p:spPr bwMode="auto">
          <a:xfrm>
            <a:off x="714348" y="4589825"/>
            <a:ext cx="19495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Ноябрь 2023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-март 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2571736" y="2214560"/>
            <a:ext cx="1760429" cy="1125693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Проведение закупочных процедур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 smtClean="0">
                <a:solidFill>
                  <a:prstClr val="black"/>
                </a:solidFill>
                <a:cs typeface="Arial"/>
              </a:rPr>
              <a:t>Обучение тренера для работы с лицами с поражением опорно-двигательного аппарата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4572000" y="2285998"/>
            <a:ext cx="1760429" cy="436786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Поставка и монтаж подъемника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9" name="TextBox 1"/>
          <p:cNvSpPr txBox="1"/>
          <p:nvPr/>
        </p:nvSpPr>
        <p:spPr bwMode="auto">
          <a:xfrm>
            <a:off x="2714004" y="4584706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Апрель - июнь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0" name="TextBox 1"/>
          <p:cNvSpPr txBox="1"/>
          <p:nvPr/>
        </p:nvSpPr>
        <p:spPr bwMode="auto">
          <a:xfrm>
            <a:off x="4873951" y="4587974"/>
            <a:ext cx="17059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Июль – август 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1" name="TextBox 1"/>
          <p:cNvSpPr txBox="1"/>
          <p:nvPr/>
        </p:nvSpPr>
        <p:spPr bwMode="auto">
          <a:xfrm>
            <a:off x="6782550" y="4584882"/>
            <a:ext cx="2291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Сентябрь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2024-январь 2025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6429388" y="1504758"/>
            <a:ext cx="2000264" cy="78124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Набор группы и проведение занятий с лицами с поражением опорно-двигательного аппарата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7544" y="1051819"/>
            <a:ext cx="8219256" cy="40326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ЦЕЛЬ ПРОЕКТА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К февралю 2025 года 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обеспечить комфортные условия для посещения 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бассейна 100 % желающим лицам с поражением опорно-двигательного аппарата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Рисунок 1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8" name="Рисунок 1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34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18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РЕСУРСЫ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34" y="3723878"/>
            <a:ext cx="699542" cy="6995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500034" y="1285866"/>
            <a:ext cx="2862317" cy="209018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28"/>
            <a:r>
              <a:rPr lang="ru-RU" sz="1050" dirty="0">
                <a:solidFill>
                  <a:schemeClr val="bg1"/>
                </a:solidFill>
              </a:rPr>
              <a:t>Оказание содействия сторонних организаций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357950" y="1285866"/>
            <a:ext cx="1836204" cy="175667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 dirty="0"/>
              <a:t>Ресурсы</a:t>
            </a:r>
            <a:endParaRPr sz="1050" dirty="0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57158" y="1571618"/>
            <a:ext cx="3571900" cy="748309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 lIns="55271" tIns="27636" rIns="55271" bIns="27636">
            <a:spAutoFit/>
          </a:bodyPr>
          <a:lstStyle/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Управление социальной защиты населения;</a:t>
            </a:r>
            <a:endParaRPr lang="ru-RU" sz="900" dirty="0">
              <a:solidFill>
                <a:srgbClr val="2B2B2B"/>
              </a:solidFill>
            </a:endParaRPr>
          </a:p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ОГБУЗ «Прохоровская ЦРБ»;</a:t>
            </a:r>
            <a:endParaRPr lang="ru-RU" sz="900" dirty="0">
              <a:solidFill>
                <a:srgbClr val="2B2B2B"/>
              </a:solidFill>
            </a:endParaRPr>
          </a:p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Прохоровская местная организация Белгородской региональной организации общероссийской общественной организации "Всероссийское общество инвалидов"</a:t>
            </a:r>
            <a:endParaRPr lang="ru-RU" sz="900" dirty="0">
              <a:solidFill>
                <a:srgbClr val="2B2B2B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4857752" y="1571618"/>
          <a:ext cx="4069474" cy="676339"/>
        </p:xfrm>
        <a:graphic>
          <a:graphicData uri="http://schemas.openxmlformats.org/drawingml/2006/table">
            <a:tbl>
              <a:tblPr firstRow="1" firstCol="1" bandRow="1"/>
              <a:tblGrid>
                <a:gridCol w="14014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5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53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6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Ресурсные мероприятия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Количество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Стоимость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Итого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</a:rPr>
                        <a:t>Приобретение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подъемника в бассейн для лиц с ОВЗ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1 </a:t>
                      </a:r>
                      <a:r>
                        <a:rPr lang="ru-RU" sz="800" dirty="0" err="1">
                          <a:effectLst/>
                        </a:rPr>
                        <a:t>шт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870 тыс.рублей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</a:rPr>
                        <a:t>870 тыс.</a:t>
                      </a:r>
                      <a:r>
                        <a:rPr lang="ru-RU" sz="800" dirty="0" smtClean="0">
                          <a:effectLst/>
                        </a:rPr>
                        <a:t>рублей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</a:rPr>
                        <a:t>870 тыс.</a:t>
                      </a:r>
                      <a:r>
                        <a:rPr lang="ru-RU" sz="800" dirty="0" smtClean="0">
                          <a:effectLst/>
                        </a:rPr>
                        <a:t>рублей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1448" t="17490" r="12229" b="14137"/>
          <a:stretch>
            <a:fillRect/>
          </a:stretch>
        </p:blipFill>
        <p:spPr bwMode="auto">
          <a:xfrm>
            <a:off x="2285984" y="2357436"/>
            <a:ext cx="358851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5929322" y="4429138"/>
            <a:ext cx="28574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https://rosopeka.ru/catalog/peredvizhnoy_podyemnik_dlya_basseyna_minik_agua.html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7923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МЫ ГОВОРИМ СПАСИБО!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347614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/>
              <a:t>Спасибо нашей команде № </a:t>
            </a:r>
            <a:r>
              <a:rPr lang="ru-RU" sz="2000" dirty="0" smtClean="0"/>
              <a:t>4 </a:t>
            </a:r>
            <a:r>
              <a:rPr lang="ru-RU" sz="2000" dirty="0" smtClean="0"/>
              <a:t>за </a:t>
            </a:r>
            <a:r>
              <a:rPr lang="ru-RU" sz="2000" dirty="0" smtClean="0"/>
              <a:t>продуктивную </a:t>
            </a:r>
            <a:r>
              <a:rPr lang="ru-RU" sz="2000" dirty="0" smtClean="0"/>
              <a:t>работу, неординарные идеи и </a:t>
            </a:r>
            <a:r>
              <a:rPr lang="ru-RU" sz="2000" dirty="0" smtClean="0"/>
              <a:t>прототип.</a:t>
            </a:r>
            <a:endParaRPr lang="ru-RU" sz="2000" dirty="0" smtClean="0"/>
          </a:p>
          <a:p>
            <a:pPr algn="just"/>
            <a:r>
              <a:rPr lang="ru-RU" sz="2000" dirty="0" smtClean="0"/>
              <a:t>Спасибо </a:t>
            </a:r>
            <a:r>
              <a:rPr lang="ru-RU" sz="2000" dirty="0" smtClean="0"/>
              <a:t>нашему </a:t>
            </a:r>
            <a:r>
              <a:rPr lang="ru-RU" sz="2000" dirty="0" smtClean="0"/>
              <a:t>наставнику, </a:t>
            </a:r>
            <a:r>
              <a:rPr lang="ru-RU" sz="2000" dirty="0" err="1" smtClean="0"/>
              <a:t>Лашиной</a:t>
            </a:r>
            <a:r>
              <a:rPr lang="ru-RU" sz="2000" dirty="0" smtClean="0"/>
              <a:t> Ольге Сергеевне, </a:t>
            </a:r>
            <a:r>
              <a:rPr lang="ru-RU" sz="2000" dirty="0" smtClean="0"/>
              <a:t>за постоянную поддержку и своевременные подсказки, за то, что на связи </a:t>
            </a:r>
            <a:r>
              <a:rPr lang="ru-RU" sz="2000" dirty="0" smtClean="0"/>
              <a:t>24/7.</a:t>
            </a:r>
          </a:p>
          <a:p>
            <a:pPr algn="just"/>
            <a:r>
              <a:rPr lang="ru-RU" sz="2000" dirty="0" smtClean="0"/>
              <a:t>Спасибо Марине Юрьевне Черновой, </a:t>
            </a:r>
            <a:r>
              <a:rPr lang="ru-RU" sz="2000" dirty="0" smtClean="0"/>
              <a:t>за </a:t>
            </a:r>
            <a:r>
              <a:rPr lang="ru-RU" sz="2000" dirty="0" smtClean="0"/>
              <a:t>приобретенный опыт и конструктивный диалог.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67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СОСТАВ КОМАНДЫ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Рисунок 7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Picture 9" descr="C:\Users\Пользователь\Downloads\i.jpg"/>
          <p:cNvPicPr>
            <a:picLocks noChangeAspect="1" noChangeArrowheads="1"/>
          </p:cNvPicPr>
          <p:nvPr/>
        </p:nvPicPr>
        <p:blipFill>
          <a:blip r:embed="rId3" cstate="print"/>
          <a:srcRect t="5270"/>
          <a:stretch>
            <a:fillRect/>
          </a:stretch>
        </p:blipFill>
        <p:spPr bwMode="auto">
          <a:xfrm>
            <a:off x="8072462" y="1000132"/>
            <a:ext cx="1071538" cy="19288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 bwMode="auto">
          <a:xfrm>
            <a:off x="8215338" y="2928940"/>
            <a:ext cx="928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Лашина Ольга Сергеевна, </a:t>
            </a:r>
          </a:p>
          <a:p>
            <a:pPr algn="ctr"/>
            <a:r>
              <a:rPr lang="ru-RU" sz="1000" dirty="0" smtClean="0"/>
              <a:t>наставник</a:t>
            </a:r>
            <a:endParaRPr lang="ru-RU" sz="1000" dirty="0"/>
          </a:p>
        </p:txBody>
      </p:sp>
      <p:pic>
        <p:nvPicPr>
          <p:cNvPr id="9" name="Picture 2" descr="C:\Users\Пользователь\Downloads\IMG_20230504_143242_2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32" y="1000114"/>
            <a:ext cx="1214446" cy="20717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 bwMode="auto">
          <a:xfrm>
            <a:off x="0" y="3071816"/>
            <a:ext cx="1214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Чернова Марина Юрьевна, куратор</a:t>
            </a:r>
            <a:endParaRPr lang="ru-RU" sz="10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1285866"/>
            <a:ext cx="107157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 b="6667"/>
          <a:stretch>
            <a:fillRect/>
          </a:stretch>
        </p:blipFill>
        <p:spPr bwMode="auto">
          <a:xfrm>
            <a:off x="2786050" y="1285866"/>
            <a:ext cx="102523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7" y="1285866"/>
            <a:ext cx="107157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/>
          <a:srcRect t="13889"/>
          <a:stretch>
            <a:fillRect/>
          </a:stretch>
        </p:blipFill>
        <p:spPr bwMode="auto">
          <a:xfrm>
            <a:off x="5286381" y="1285866"/>
            <a:ext cx="121444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1285866"/>
            <a:ext cx="11592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643042" y="3143254"/>
            <a:ext cx="1071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Власов Александр Павлович, заместитель начальника управления -начальник отдела физической культуры и </a:t>
            </a:r>
            <a:r>
              <a:rPr lang="ru-RU" sz="800" dirty="0" smtClean="0"/>
              <a:t>спорта, руководитель</a:t>
            </a:r>
            <a:endParaRPr lang="ru-RU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2786050" y="3143254"/>
            <a:ext cx="100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Кириленко Владимир Александрович, ведущий консультант отдела физической культуры и спорта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00496" y="321469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Алексеева Наталья Олеговна, инструктор – методист МБУ ДО СШ «Юность»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4942" y="3214692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Сидоренко Ольга Алексеевна, заместитель директора МБУ ФСК «Олимп»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72264" y="321469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/>
              <a:t>Тяжлов Сергей Александрович, главный инженер МБУ ФСК «Олимп»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ЖИЗНЕННАЯ СИТУАЦИЯ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071552"/>
            <a:ext cx="8401080" cy="8000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Посещение спортивных объектов, в том числе бассейна, лицами с поражением опорно-двигательного аппарата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785932"/>
            <a:ext cx="4500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Неоднократно устно от жителей района поступали предложения об обустройстве бассейна для занятий лиц с поражением опорно-двигательного аппарата.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1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На территории района проживает более 30 лиц с поражением опорно-двигательного аппарата.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500312"/>
            <a:ext cx="1995480" cy="187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928808"/>
            <a:ext cx="250033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СИСТЕМЫ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1214428"/>
          <a:ext cx="8239140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634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ГИПОТЕЗА  ИССЛЕДОВАНИЯ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313" t="47900" r="31494" b="8001"/>
          <a:stretch/>
        </p:blipFill>
        <p:spPr>
          <a:xfrm>
            <a:off x="1500166" y="1071552"/>
            <a:ext cx="5770114" cy="38164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1357305"/>
            <a:ext cx="242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600" dirty="0" smtClean="0">
                <a:latin typeface="Cambria Math" pitchFamily="18" charset="0"/>
                <a:ea typeface="Cambria Math" pitchFamily="18" charset="0"/>
              </a:rPr>
              <a:t>Посещение спортивных объектов, в том числе бассейна, лицами с поражением опорно-двигательного аппарата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5918" y="2071685"/>
            <a:ext cx="2428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 smtClean="0"/>
              <a:t>Возможность беспрепятственного и комфортного посещения бассейна лицами  с поражением опорно-двигательного аппарата</a:t>
            </a:r>
            <a:endParaRPr lang="ru-RU" sz="600" dirty="0"/>
          </a:p>
        </p:txBody>
      </p:sp>
      <p:sp>
        <p:nvSpPr>
          <p:cNvPr id="9" name="TextBox 8"/>
          <p:cNvSpPr txBox="1"/>
          <p:nvPr/>
        </p:nvSpPr>
        <p:spPr>
          <a:xfrm>
            <a:off x="2928926" y="2428875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 smtClean="0"/>
              <a:t>Создать условия для посещения бассейна лицами с поражением опорно-двигательного аппарата</a:t>
            </a:r>
            <a:endParaRPr lang="ru-RU" sz="600" dirty="0"/>
          </a:p>
        </p:txBody>
      </p:sp>
      <p:sp>
        <p:nvSpPr>
          <p:cNvPr id="10" name="TextBox 9"/>
          <p:cNvSpPr txBox="1"/>
          <p:nvPr/>
        </p:nvSpPr>
        <p:spPr>
          <a:xfrm>
            <a:off x="1928794" y="3143254"/>
            <a:ext cx="20717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/>
              <a:t>В связи с отсутствие подъемника человеку  с поражением опорно-двигательного аппарата невозможностью посещения бассейна</a:t>
            </a:r>
            <a:endParaRPr lang="ru-RU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1857356" y="392907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Недовольство в том что лица с поражением опорно-двигательного аппарата  не могу беспрепятственно попасть в чашу бассейна</a:t>
            </a:r>
            <a:endParaRPr lang="ru-RU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5214942" y="1571618"/>
            <a:ext cx="27860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Сигнал об его потребности</a:t>
            </a:r>
            <a:endParaRPr lang="ru-RU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5143504" y="2357436"/>
            <a:ext cx="1285884" cy="21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Рекомендации врача</a:t>
            </a:r>
            <a:endParaRPr lang="ru-RU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6429388" y="3143254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Возможно, когда лицо с поражением опорно-двигательного аппарата оказывается в условиях  отсутствия возможности посещать плавательного бассейна , он ждет действий по стороны общественных организаций (общество инвалидов, соцзащита), пишет обращение чтобы решить задачу беспрепятственного посещения бассейна , сталкивается с бездействием уполномоченных органов в течении продолжительного времени и пребывает в неудовлетворительном состоянии</a:t>
            </a:r>
            <a:endParaRPr lang="ru-RU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6643702" y="228599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Водная реабилитация после травм </a:t>
            </a:r>
            <a:r>
              <a:rPr lang="ru-RU" sz="800" b="1" dirty="0" smtClean="0"/>
              <a:t>опорно</a:t>
            </a:r>
            <a:r>
              <a:rPr lang="ru-RU" sz="800" dirty="0" smtClean="0"/>
              <a:t>-</a:t>
            </a:r>
            <a:r>
              <a:rPr lang="ru-RU" sz="800" b="1" dirty="0" smtClean="0"/>
              <a:t>двигательного</a:t>
            </a:r>
            <a:r>
              <a:rPr lang="ru-RU" sz="800" dirty="0" smtClean="0"/>
              <a:t> </a:t>
            </a:r>
            <a:r>
              <a:rPr lang="ru-RU" sz="800" b="1" dirty="0" smtClean="0"/>
              <a:t>аппарата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xmlns="" val="166760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ПРОЖИВАНИЕ ОПЫТА/ ГЛУБИННОЕ ИНТЕРВЬЮ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2844" y="1142990"/>
            <a:ext cx="1464100" cy="20039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14480" y="1142990"/>
            <a:ext cx="1467742" cy="2028346"/>
          </a:xfrm>
          <a:prstGeom prst="rect">
            <a:avLst/>
          </a:prstGeom>
        </p:spPr>
      </p:pic>
      <p:sp>
        <p:nvSpPr>
          <p:cNvPr id="9" name="Содержимое 2"/>
          <p:cNvSpPr>
            <a:spLocks noGrp="1"/>
          </p:cNvSpPr>
          <p:nvPr>
            <p:ph idx="1"/>
          </p:nvPr>
        </p:nvSpPr>
        <p:spPr bwMode="auto">
          <a:xfrm>
            <a:off x="0" y="3286130"/>
            <a:ext cx="4786314" cy="50750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  <a:defRPr/>
            </a:pPr>
            <a:r>
              <a:rPr lang="ru-RU" sz="2000" dirty="0" smtClean="0"/>
              <a:t>МБУ </a:t>
            </a:r>
            <a:r>
              <a:rPr lang="ru-RU" sz="2000" dirty="0" err="1" smtClean="0"/>
              <a:t>Физкультурно</a:t>
            </a:r>
            <a:r>
              <a:rPr lang="ru-RU" sz="2000" dirty="0" smtClean="0"/>
              <a:t> - спортивный комплекс «Олимп» п. Прохоровка</a:t>
            </a:r>
            <a:endParaRPr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86116" y="1142990"/>
            <a:ext cx="1500198" cy="2000264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57221"/>
            <a:ext cx="2286016" cy="138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8645" y="1214428"/>
            <a:ext cx="2130809" cy="136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3993" y="1251276"/>
            <a:ext cx="2190039" cy="124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4608" y="2786064"/>
            <a:ext cx="2227722" cy="153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0276" y="3747172"/>
            <a:ext cx="2106038" cy="13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7038" y="2857502"/>
            <a:ext cx="2066994" cy="145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 bwMode="auto">
          <a:xfrm>
            <a:off x="428597" y="401104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Людмила, 74 года, проживает в частном </a:t>
            </a:r>
            <a:r>
              <a:rPr lang="ru-RU" sz="800" dirty="0"/>
              <a:t>доме, </a:t>
            </a:r>
            <a:r>
              <a:rPr lang="ru-RU" sz="800" dirty="0" smtClean="0"/>
              <a:t>ведёт </a:t>
            </a:r>
            <a:r>
              <a:rPr lang="ru-RU" sz="800" dirty="0"/>
              <a:t>активный образ жизни, </a:t>
            </a:r>
            <a:r>
              <a:rPr lang="ru-RU" sz="800" dirty="0" smtClean="0"/>
              <a:t>занимается спортом со </a:t>
            </a:r>
            <a:r>
              <a:rPr lang="ru-RU" sz="800" dirty="0"/>
              <a:t>ш</a:t>
            </a:r>
            <a:r>
              <a:rPr lang="ru-RU" sz="800" dirty="0" smtClean="0"/>
              <a:t>кольной скамьи</a:t>
            </a:r>
            <a:endParaRPr lang="ru-RU" sz="800" dirty="0"/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Хотелось бы увеличить количество посещений спортивного комплекса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155836" y="1446982"/>
            <a:ext cx="13573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Наталья, 69 лет, проживает в частном доме, есть внучка 12ти лет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Было бы неплохо обновить спортивный инвентарь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7434228" y="1428742"/>
            <a:ext cx="140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Зоя, 78 лет, проживает в частном доме</a:t>
            </a:r>
          </a:p>
          <a:p>
            <a:pPr algn="ctr"/>
            <a:endParaRPr lang="ru-RU" sz="800" dirty="0"/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Хочется увеличить время нахождения в бассейне  </a:t>
            </a:r>
          </a:p>
        </p:txBody>
      </p:sp>
      <p:sp>
        <p:nvSpPr>
          <p:cNvPr id="20" name="TextBox 19"/>
          <p:cNvSpPr txBox="1"/>
          <p:nvPr/>
        </p:nvSpPr>
        <p:spPr bwMode="auto">
          <a:xfrm rot="10800000" flipV="1">
            <a:off x="3099416" y="3961486"/>
            <a:ext cx="13573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Анастасия, 12 лет, проживает в квартире, ученица 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Хотелось чтобы поставили более мощные сушилки для волос в раздевалках  </a:t>
            </a:r>
          </a:p>
        </p:txBody>
      </p:sp>
      <p:sp>
        <p:nvSpPr>
          <p:cNvPr id="21" name="TextBox 20"/>
          <p:cNvSpPr txBox="1"/>
          <p:nvPr/>
        </p:nvSpPr>
        <p:spPr bwMode="auto">
          <a:xfrm rot="10800000" flipV="1">
            <a:off x="5280110" y="2928940"/>
            <a:ext cx="14156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Михаил, 15 лет, проживает в частном доме, ученик, ездит на велосипеде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Было бы здорово, если установили спуск/пандус для съезда к комплексу на велосипеде </a:t>
            </a:r>
          </a:p>
        </p:txBody>
      </p:sp>
      <p:sp>
        <p:nvSpPr>
          <p:cNvPr id="22" name="TextBox 21"/>
          <p:cNvSpPr txBox="1"/>
          <p:nvPr/>
        </p:nvSpPr>
        <p:spPr bwMode="auto">
          <a:xfrm rot="10800000" flipV="1">
            <a:off x="7434228" y="3170137"/>
            <a:ext cx="1438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Анна, 35 года, проживает в частном доме, мама 3х детей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800" dirty="0" smtClean="0"/>
              <a:t>Радует когда обновляется  ряд тренажеров</a:t>
            </a:r>
          </a:p>
        </p:txBody>
      </p:sp>
    </p:spTree>
    <p:extLst>
      <p:ext uri="{BB962C8B-B14F-4D97-AF65-F5344CB8AC3E}">
        <p14:creationId xmlns:p14="http://schemas.microsoft.com/office/powerpoint/2010/main" xmlns="" val="15089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КОМПАС  ПЕРСОН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1071552"/>
          <a:ext cx="5262546" cy="4071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857752" y="1214428"/>
          <a:ext cx="4191008" cy="328614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95504"/>
                <a:gridCol w="2095504"/>
              </a:tblGrid>
              <a:tr h="1636139">
                <a:tc>
                  <a:txBody>
                    <a:bodyPr/>
                    <a:lstStyle/>
                    <a:p>
                      <a:pPr algn="ctr"/>
                      <a:endParaRPr lang="ru-RU" sz="800" dirty="0" smtClean="0"/>
                    </a:p>
                    <a:p>
                      <a:pPr algn="ctr"/>
                      <a:endParaRPr lang="ru-RU" sz="800" dirty="0" smtClean="0"/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dirty="0" smtClean="0"/>
                        <a:t> Знает о своих возможностях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dirty="0" smtClean="0"/>
                        <a:t>готов пробовать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dirty="0" smtClean="0"/>
                        <a:t>пытается действовать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Знает о своих возможностях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может их реализовать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Замкнут в своем мире</a:t>
                      </a:r>
                    </a:p>
                  </a:txBody>
                  <a:tcPr/>
                </a:tc>
              </a:tr>
              <a:tr h="165000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Tx/>
                        <a:buNone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отчаялся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знает как дальше жить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Имеется возможность для реабилитации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отчаялся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 знает как дальше жить</a:t>
                      </a:r>
                    </a:p>
                    <a:p>
                      <a:pPr marL="0" algn="ctr" defTabSz="914400" rtl="0" eaLnBrk="1" latinLnBrk="0" hangingPunct="1">
                        <a:buFontTx/>
                        <a:buChar char="-"/>
                      </a:pP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Отсутствует возможность для реабилитации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2564448"/>
            <a:ext cx="357190" cy="36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1285866"/>
            <a:ext cx="357190" cy="36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4357700"/>
            <a:ext cx="357190" cy="36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2428874"/>
            <a:ext cx="357190" cy="36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245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ПЕРСОНА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4" y="1154422"/>
          <a:ext cx="7286676" cy="3417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373"/>
                <a:gridCol w="5082303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Кто я?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Даниил, 17 лет, обучаюсь</a:t>
                      </a:r>
                      <a:r>
                        <a:rPr lang="ru-RU" sz="1200" baseline="0" dirty="0" smtClean="0"/>
                        <a:t> дома</a:t>
                      </a:r>
                      <a:endParaRPr lang="ru-RU" sz="1200" dirty="0" smtClean="0"/>
                    </a:p>
                  </a:txBody>
                  <a:tcPr/>
                </a:tc>
              </a:tr>
              <a:tr h="2771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Мой девиз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«Моя семья – моя крепость»</a:t>
                      </a:r>
                      <a:endParaRPr lang="ru-RU" sz="12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Обо мне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Проживаю в частном доме с родителями и братьями</a:t>
                      </a:r>
                      <a:endParaRPr lang="ru-RU" sz="12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 мной произошло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Я родился с ДЦП</a:t>
                      </a:r>
                      <a:endParaRPr lang="ru-RU" sz="12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Теперь я должен сделать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 мне приходится передвигаться в</a:t>
                      </a:r>
                      <a:r>
                        <a:rPr lang="ru-RU" sz="1200" baseline="0" dirty="0" smtClean="0"/>
                        <a:t> инвалидном кресле</a:t>
                      </a:r>
                      <a:endParaRPr lang="ru-RU" sz="12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 я не понимаю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Почему я не имею возможности посещать бассейн, ведь я хочу</a:t>
                      </a:r>
                      <a:endParaRPr lang="ru-RU" sz="12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Меня огорчает и бесит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Что приходится сидеть постоянно дома и завишу от кого либо</a:t>
                      </a:r>
                      <a:endParaRPr lang="ru-RU" sz="1200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При этом я хочу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Чтобы меня воспринимали как</a:t>
                      </a:r>
                      <a:r>
                        <a:rPr lang="ru-RU" sz="1200" baseline="0" dirty="0" smtClean="0"/>
                        <a:t> равного и у меня были друзья</a:t>
                      </a:r>
                      <a:endParaRPr lang="ru-RU" sz="1200" dirty="0"/>
                    </a:p>
                  </a:txBody>
                  <a:tcPr/>
                </a:tc>
              </a:tr>
              <a:tr h="25718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 обычно я поступаю так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Сижу в интернете</a:t>
                      </a:r>
                      <a:endParaRPr lang="ru-RU" sz="1200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Моя мечта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Жить как полноценный человек, вести активный образ жизни, 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929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ПУТИ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2" name="Рисунок 21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2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071552"/>
            <a:ext cx="678661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1883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1274</Words>
  <Application>Microsoft Office PowerPoint</Application>
  <PresentationFormat>Экран (16:9)</PresentationFormat>
  <Paragraphs>215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МУНИЦИПАЛЬНЫЙ АКСЕЛЕРАТОР ПРОЕКТОВ ПО СЕРВИС-ДИЗАЙНУ</vt:lpstr>
      <vt:lpstr>СОСТАВ КОМАНДЫ</vt:lpstr>
      <vt:lpstr>ЖИЗНЕННАЯ СИТУАЦИЯ</vt:lpstr>
      <vt:lpstr>КАРТА СИСТЕМЫ</vt:lpstr>
      <vt:lpstr>ГИПОТЕЗА  ИССЛЕДОВАНИЯ</vt:lpstr>
      <vt:lpstr>ПРОЖИВАНИЕ ОПЫТА/ ГЛУБИННОЕ ИНТЕРВЬЮ</vt:lpstr>
      <vt:lpstr>КОМПАС  ПЕРСОН</vt:lpstr>
      <vt:lpstr>ПЕРСОНА</vt:lpstr>
      <vt:lpstr>КАРТА ПУТИ КЛИЕНТА</vt:lpstr>
      <vt:lpstr>ЭМОЦИИ  КЛИЕНТА</vt:lpstr>
      <vt:lpstr>ПРОТОТИП</vt:lpstr>
      <vt:lpstr>ТЕСТИРОВАНИЕ  ПРОТОТИПА</vt:lpstr>
      <vt:lpstr>ЦЕННОСТНОЕ ПРЕДЛОЖЕНИЕ</vt:lpstr>
      <vt:lpstr>МЕТРИКИ ПРОЕКТА</vt:lpstr>
      <vt:lpstr>ПРОЕКТНЫЙ ПЛАН</vt:lpstr>
      <vt:lpstr>РЕСУРСЫ ПРОЕКТА</vt:lpstr>
      <vt:lpstr>МЫ ГОВОРИМ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АКСЕЛЕРАТОР  ПРОЕКТОВ ПО СЕРВИС-ДИЗАЙНУ</dc:title>
  <dc:creator>Антоннина</dc:creator>
  <cp:lastModifiedBy>Оля</cp:lastModifiedBy>
  <cp:revision>41</cp:revision>
  <cp:lastPrinted>2023-06-26T08:55:24Z</cp:lastPrinted>
  <dcterms:created xsi:type="dcterms:W3CDTF">2023-04-01T00:20:50Z</dcterms:created>
  <dcterms:modified xsi:type="dcterms:W3CDTF">2023-11-29T11:29:57Z</dcterms:modified>
</cp:coreProperties>
</file>